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6" r:id="rId4"/>
    <p:sldMasterId id="2147483917" r:id="rId5"/>
  </p:sldMasterIdLst>
  <p:notesMasterIdLst>
    <p:notesMasterId r:id="rId30"/>
  </p:notesMasterIdLst>
  <p:handoutMasterIdLst>
    <p:handoutMasterId r:id="rId31"/>
  </p:handoutMasterIdLst>
  <p:sldIdLst>
    <p:sldId id="4839" r:id="rId6"/>
    <p:sldId id="4845" r:id="rId7"/>
    <p:sldId id="2109379920" r:id="rId8"/>
    <p:sldId id="270" r:id="rId9"/>
    <p:sldId id="2134803354" r:id="rId10"/>
    <p:sldId id="258" r:id="rId11"/>
    <p:sldId id="9347" r:id="rId12"/>
    <p:sldId id="9364" r:id="rId13"/>
    <p:sldId id="2109379934" r:id="rId14"/>
    <p:sldId id="2109379936" r:id="rId15"/>
    <p:sldId id="2134803570" r:id="rId16"/>
    <p:sldId id="2134803568" r:id="rId17"/>
    <p:sldId id="6562" r:id="rId18"/>
    <p:sldId id="2134803596" r:id="rId19"/>
    <p:sldId id="4835" r:id="rId20"/>
    <p:sldId id="2134803597" r:id="rId21"/>
    <p:sldId id="2134803398" r:id="rId22"/>
    <p:sldId id="2134803598" r:id="rId23"/>
    <p:sldId id="2134803599" r:id="rId24"/>
    <p:sldId id="273" r:id="rId25"/>
    <p:sldId id="2134803600" r:id="rId26"/>
    <p:sldId id="2134803601" r:id="rId27"/>
    <p:sldId id="2134803602" r:id="rId28"/>
    <p:sldId id="4833" r:id="rId29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645" userDrawn="1">
          <p15:clr>
            <a:srgbClr val="A4A3A4"/>
          </p15:clr>
        </p15:guide>
        <p15:guide id="4" orient="horz" pos="7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a LeNoir" initials="KL" lastIdx="1" clrIdx="0">
    <p:extLst>
      <p:ext uri="{19B8F6BF-5375-455C-9EA6-DF929625EA0E}">
        <p15:presenceInfo xmlns:p15="http://schemas.microsoft.com/office/powerpoint/2012/main" userId="S::kara.lenoir@veeam.com::2b02479f-9145-4d4e-b16a-12c7bffb7a2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C77"/>
    <a:srgbClr val="00E296"/>
    <a:srgbClr val="003738"/>
    <a:srgbClr val="93EA20"/>
    <a:srgbClr val="FFC000"/>
    <a:srgbClr val="02E296"/>
    <a:srgbClr val="93EB20"/>
    <a:srgbClr val="44FBC0"/>
    <a:srgbClr val="004F4B"/>
    <a:srgbClr val="008C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0706" autoAdjust="0"/>
  </p:normalViewPr>
  <p:slideViewPr>
    <p:cSldViewPr snapToGrid="0" showGuides="1">
      <p:cViewPr varScale="1">
        <p:scale>
          <a:sx n="136" d="100"/>
          <a:sy n="136" d="100"/>
        </p:scale>
        <p:origin x="1068" y="120"/>
      </p:cViewPr>
      <p:guideLst>
        <p:guide orient="horz" pos="1620"/>
        <p:guide pos="2880"/>
        <p:guide orient="horz" pos="645"/>
        <p:guide orient="horz" pos="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99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nSeok Eo" userId="5a4beaea-ffa2-4e5a-b873-956d6dbae656" providerId="ADAL" clId="{D8CD76B7-40A2-4D21-A2F0-2E57D926057C}"/>
    <pc:docChg chg="custSel addSld delSld modSld">
      <pc:chgData name="YoonSeok Eo" userId="5a4beaea-ffa2-4e5a-b873-956d6dbae656" providerId="ADAL" clId="{D8CD76B7-40A2-4D21-A2F0-2E57D926057C}" dt="2021-12-06T14:37:59.535" v="377"/>
      <pc:docMkLst>
        <pc:docMk/>
      </pc:docMkLst>
      <pc:sldChg chg="delSp mod">
        <pc:chgData name="YoonSeok Eo" userId="5a4beaea-ffa2-4e5a-b873-956d6dbae656" providerId="ADAL" clId="{D8CD76B7-40A2-4D21-A2F0-2E57D926057C}" dt="2021-12-06T09:49:01.127" v="23" actId="478"/>
        <pc:sldMkLst>
          <pc:docMk/>
          <pc:sldMk cId="3359998" sldId="270"/>
        </pc:sldMkLst>
        <pc:spChg chg="del">
          <ac:chgData name="YoonSeok Eo" userId="5a4beaea-ffa2-4e5a-b873-956d6dbae656" providerId="ADAL" clId="{D8CD76B7-40A2-4D21-A2F0-2E57D926057C}" dt="2021-12-06T09:49:01.127" v="23" actId="478"/>
          <ac:spMkLst>
            <pc:docMk/>
            <pc:sldMk cId="3359998" sldId="270"/>
            <ac:spMk id="11" creationId="{B2D022C4-EA62-4258-BC8F-7F9DB59E99DD}"/>
          </ac:spMkLst>
        </pc:spChg>
      </pc:sldChg>
      <pc:sldChg chg="modSp mod">
        <pc:chgData name="YoonSeok Eo" userId="5a4beaea-ffa2-4e5a-b873-956d6dbae656" providerId="ADAL" clId="{D8CD76B7-40A2-4D21-A2F0-2E57D926057C}" dt="2021-12-06T09:48:34.677" v="6" actId="14100"/>
        <pc:sldMkLst>
          <pc:docMk/>
          <pc:sldMk cId="2519967309" sldId="4839"/>
        </pc:sldMkLst>
        <pc:spChg chg="mod">
          <ac:chgData name="YoonSeok Eo" userId="5a4beaea-ffa2-4e5a-b873-956d6dbae656" providerId="ADAL" clId="{D8CD76B7-40A2-4D21-A2F0-2E57D926057C}" dt="2021-12-06T09:48:34.677" v="6" actId="14100"/>
          <ac:spMkLst>
            <pc:docMk/>
            <pc:sldMk cId="2519967309" sldId="4839"/>
            <ac:spMk id="2" creationId="{ECDBA385-1455-F14D-B6D2-956B75CD662D}"/>
          </ac:spMkLst>
        </pc:spChg>
      </pc:sldChg>
      <pc:sldChg chg="del">
        <pc:chgData name="YoonSeok Eo" userId="5a4beaea-ffa2-4e5a-b873-956d6dbae656" providerId="ADAL" clId="{D8CD76B7-40A2-4D21-A2F0-2E57D926057C}" dt="2021-12-06T09:51:52.614" v="64" actId="47"/>
        <pc:sldMkLst>
          <pc:docMk/>
          <pc:sldMk cId="3393347748" sldId="4844"/>
        </pc:sldMkLst>
      </pc:sldChg>
      <pc:sldChg chg="modSp mod">
        <pc:chgData name="YoonSeok Eo" userId="5a4beaea-ffa2-4e5a-b873-956d6dbae656" providerId="ADAL" clId="{D8CD76B7-40A2-4D21-A2F0-2E57D926057C}" dt="2021-12-06T14:37:44.629" v="367"/>
        <pc:sldMkLst>
          <pc:docMk/>
          <pc:sldMk cId="970553754" sldId="4845"/>
        </pc:sldMkLst>
        <pc:spChg chg="mod">
          <ac:chgData name="YoonSeok Eo" userId="5a4beaea-ffa2-4e5a-b873-956d6dbae656" providerId="ADAL" clId="{D8CD76B7-40A2-4D21-A2F0-2E57D926057C}" dt="2021-12-06T09:50:01.910" v="30" actId="1076"/>
          <ac:spMkLst>
            <pc:docMk/>
            <pc:sldMk cId="970553754" sldId="4845"/>
            <ac:spMk id="63" creationId="{54A10A7F-3F7A-C746-90EA-D3888CD070D7}"/>
          </ac:spMkLst>
        </pc:spChg>
        <pc:spChg chg="mod">
          <ac:chgData name="YoonSeok Eo" userId="5a4beaea-ffa2-4e5a-b873-956d6dbae656" providerId="ADAL" clId="{D8CD76B7-40A2-4D21-A2F0-2E57D926057C}" dt="2021-12-06T09:50:01.910" v="30" actId="1076"/>
          <ac:spMkLst>
            <pc:docMk/>
            <pc:sldMk cId="970553754" sldId="4845"/>
            <ac:spMk id="64" creationId="{FBFA433F-5570-434A-A3AC-0BAE989A8955}"/>
          </ac:spMkLst>
        </pc:spChg>
        <pc:spChg chg="mod">
          <ac:chgData name="YoonSeok Eo" userId="5a4beaea-ffa2-4e5a-b873-956d6dbae656" providerId="ADAL" clId="{D8CD76B7-40A2-4D21-A2F0-2E57D926057C}" dt="2021-12-06T09:50:01.910" v="30" actId="1076"/>
          <ac:spMkLst>
            <pc:docMk/>
            <pc:sldMk cId="970553754" sldId="4845"/>
            <ac:spMk id="65" creationId="{B99A88DA-1479-5942-AD1E-977CFCFEDE9F}"/>
          </ac:spMkLst>
        </pc:spChg>
        <pc:spChg chg="mod">
          <ac:chgData name="YoonSeok Eo" userId="5a4beaea-ffa2-4e5a-b873-956d6dbae656" providerId="ADAL" clId="{D8CD76B7-40A2-4D21-A2F0-2E57D926057C}" dt="2021-12-06T14:37:44.629" v="367"/>
          <ac:spMkLst>
            <pc:docMk/>
            <pc:sldMk cId="970553754" sldId="4845"/>
            <ac:spMk id="66" creationId="{1565D606-1B71-C84D-ACAF-8B68BFD432AB}"/>
          </ac:spMkLst>
        </pc:spChg>
        <pc:spChg chg="mod">
          <ac:chgData name="YoonSeok Eo" userId="5a4beaea-ffa2-4e5a-b873-956d6dbae656" providerId="ADAL" clId="{D8CD76B7-40A2-4D21-A2F0-2E57D926057C}" dt="2021-12-06T14:37:15.862" v="362"/>
          <ac:spMkLst>
            <pc:docMk/>
            <pc:sldMk cId="970553754" sldId="4845"/>
            <ac:spMk id="67" creationId="{9EC1090F-9172-B448-B70F-DED4D814E91E}"/>
          </ac:spMkLst>
        </pc:spChg>
      </pc:sldChg>
      <pc:sldChg chg="modSp mod">
        <pc:chgData name="YoonSeok Eo" userId="5a4beaea-ffa2-4e5a-b873-956d6dbae656" providerId="ADAL" clId="{D8CD76B7-40A2-4D21-A2F0-2E57D926057C}" dt="2021-12-06T14:37:56.025" v="372"/>
        <pc:sldMkLst>
          <pc:docMk/>
          <pc:sldMk cId="2640758296" sldId="9347"/>
        </pc:sldMkLst>
        <pc:spChg chg="mod">
          <ac:chgData name="YoonSeok Eo" userId="5a4beaea-ffa2-4e5a-b873-956d6dbae656" providerId="ADAL" clId="{D8CD76B7-40A2-4D21-A2F0-2E57D926057C}" dt="2021-12-06T14:37:56.025" v="372"/>
          <ac:spMkLst>
            <pc:docMk/>
            <pc:sldMk cId="2640758296" sldId="9347"/>
            <ac:spMk id="9" creationId="{3E5F4F79-5714-4557-8250-2F98922A0B06}"/>
          </ac:spMkLst>
        </pc:spChg>
      </pc:sldChg>
      <pc:sldChg chg="modSp mod">
        <pc:chgData name="YoonSeok Eo" userId="5a4beaea-ffa2-4e5a-b873-956d6dbae656" providerId="ADAL" clId="{D8CD76B7-40A2-4D21-A2F0-2E57D926057C}" dt="2021-12-06T14:37:59.535" v="377"/>
        <pc:sldMkLst>
          <pc:docMk/>
          <pc:sldMk cId="3919750092" sldId="9364"/>
        </pc:sldMkLst>
        <pc:spChg chg="mod">
          <ac:chgData name="YoonSeok Eo" userId="5a4beaea-ffa2-4e5a-b873-956d6dbae656" providerId="ADAL" clId="{D8CD76B7-40A2-4D21-A2F0-2E57D926057C}" dt="2021-12-06T14:37:59.535" v="377"/>
          <ac:spMkLst>
            <pc:docMk/>
            <pc:sldMk cId="3919750092" sldId="9364"/>
            <ac:spMk id="9" creationId="{3E5F4F79-5714-4557-8250-2F98922A0B06}"/>
          </ac:spMkLst>
        </pc:spChg>
      </pc:sldChg>
      <pc:sldChg chg="delSp modSp mod">
        <pc:chgData name="YoonSeok Eo" userId="5a4beaea-ffa2-4e5a-b873-956d6dbae656" providerId="ADAL" clId="{D8CD76B7-40A2-4D21-A2F0-2E57D926057C}" dt="2021-12-06T09:51:28.731" v="63" actId="6549"/>
        <pc:sldMkLst>
          <pc:docMk/>
          <pc:sldMk cId="1144800992" sldId="2134803398"/>
        </pc:sldMkLst>
        <pc:spChg chg="mod">
          <ac:chgData name="YoonSeok Eo" userId="5a4beaea-ffa2-4e5a-b873-956d6dbae656" providerId="ADAL" clId="{D8CD76B7-40A2-4D21-A2F0-2E57D926057C}" dt="2021-12-06T09:51:19.402" v="62" actId="6549"/>
          <ac:spMkLst>
            <pc:docMk/>
            <pc:sldMk cId="1144800992" sldId="2134803398"/>
            <ac:spMk id="2" creationId="{E38A1857-C5B1-49FE-A315-E6DB41204BD9}"/>
          </ac:spMkLst>
        </pc:spChg>
        <pc:spChg chg="mod">
          <ac:chgData name="YoonSeok Eo" userId="5a4beaea-ffa2-4e5a-b873-956d6dbae656" providerId="ADAL" clId="{D8CD76B7-40A2-4D21-A2F0-2E57D926057C}" dt="2021-12-06T09:51:28.731" v="63" actId="6549"/>
          <ac:spMkLst>
            <pc:docMk/>
            <pc:sldMk cId="1144800992" sldId="2134803398"/>
            <ac:spMk id="3" creationId="{7D1938A5-31DD-4FE5-ACAD-61C010635F07}"/>
          </ac:spMkLst>
        </pc:spChg>
        <pc:spChg chg="del">
          <ac:chgData name="YoonSeok Eo" userId="5a4beaea-ffa2-4e5a-b873-956d6dbae656" providerId="ADAL" clId="{D8CD76B7-40A2-4D21-A2F0-2E57D926057C}" dt="2021-12-06T09:51:13.004" v="46" actId="478"/>
          <ac:spMkLst>
            <pc:docMk/>
            <pc:sldMk cId="1144800992" sldId="2134803398"/>
            <ac:spMk id="7" creationId="{4CF7350B-2A74-6647-802D-4EBC43E4B63E}"/>
          </ac:spMkLst>
        </pc:spChg>
        <pc:picChg chg="del">
          <ac:chgData name="YoonSeok Eo" userId="5a4beaea-ffa2-4e5a-b873-956d6dbae656" providerId="ADAL" clId="{D8CD76B7-40A2-4D21-A2F0-2E57D926057C}" dt="2021-12-06T09:51:13.004" v="46" actId="478"/>
          <ac:picMkLst>
            <pc:docMk/>
            <pc:sldMk cId="1144800992" sldId="2134803398"/>
            <ac:picMk id="8" creationId="{BD835BC3-4699-4D15-94CB-76730F89B247}"/>
          </ac:picMkLst>
        </pc:picChg>
      </pc:sldChg>
      <pc:sldChg chg="modSp mod">
        <pc:chgData name="YoonSeok Eo" userId="5a4beaea-ffa2-4e5a-b873-956d6dbae656" providerId="ADAL" clId="{D8CD76B7-40A2-4D21-A2F0-2E57D926057C}" dt="2021-12-06T14:21:28.303" v="175"/>
        <pc:sldMkLst>
          <pc:docMk/>
          <pc:sldMk cId="1986790191" sldId="2134803597"/>
        </pc:sldMkLst>
        <pc:spChg chg="mod">
          <ac:chgData name="YoonSeok Eo" userId="5a4beaea-ffa2-4e5a-b873-956d6dbae656" providerId="ADAL" clId="{D8CD76B7-40A2-4D21-A2F0-2E57D926057C}" dt="2021-12-06T14:21:28.303" v="175"/>
          <ac:spMkLst>
            <pc:docMk/>
            <pc:sldMk cId="1986790191" sldId="2134803597"/>
            <ac:spMk id="2" creationId="{04483E4D-7F73-441C-8433-19B49EC64D0F}"/>
          </ac:spMkLst>
        </pc:spChg>
      </pc:sldChg>
      <pc:sldChg chg="addSp delSp modSp new mod">
        <pc:chgData name="YoonSeok Eo" userId="5a4beaea-ffa2-4e5a-b873-956d6dbae656" providerId="ADAL" clId="{D8CD76B7-40A2-4D21-A2F0-2E57D926057C}" dt="2021-12-06T14:18:29.258" v="119" actId="1076"/>
        <pc:sldMkLst>
          <pc:docMk/>
          <pc:sldMk cId="3533975131" sldId="2134803598"/>
        </pc:sldMkLst>
        <pc:spChg chg="mod">
          <ac:chgData name="YoonSeok Eo" userId="5a4beaea-ffa2-4e5a-b873-956d6dbae656" providerId="ADAL" clId="{D8CD76B7-40A2-4D21-A2F0-2E57D926057C}" dt="2021-12-06T14:17:33.009" v="107"/>
          <ac:spMkLst>
            <pc:docMk/>
            <pc:sldMk cId="3533975131" sldId="2134803598"/>
            <ac:spMk id="2" creationId="{39925D80-78F9-4704-9E5D-2041744129BD}"/>
          </ac:spMkLst>
        </pc:spChg>
        <pc:spChg chg="del">
          <ac:chgData name="YoonSeok Eo" userId="5a4beaea-ffa2-4e5a-b873-956d6dbae656" providerId="ADAL" clId="{D8CD76B7-40A2-4D21-A2F0-2E57D926057C}" dt="2021-12-06T14:17:35.354" v="108" actId="478"/>
          <ac:spMkLst>
            <pc:docMk/>
            <pc:sldMk cId="3533975131" sldId="2134803598"/>
            <ac:spMk id="3" creationId="{4D297F64-3BB7-40A6-9CD3-25B6D1C05ED4}"/>
          </ac:spMkLst>
        </pc:spChg>
        <pc:spChg chg="mod">
          <ac:chgData name="YoonSeok Eo" userId="5a4beaea-ffa2-4e5a-b873-956d6dbae656" providerId="ADAL" clId="{D8CD76B7-40A2-4D21-A2F0-2E57D926057C}" dt="2021-12-06T14:18:15.175" v="116" actId="404"/>
          <ac:spMkLst>
            <pc:docMk/>
            <pc:sldMk cId="3533975131" sldId="2134803598"/>
            <ac:spMk id="5" creationId="{B258A12B-9802-4778-B749-66A961728E53}"/>
          </ac:spMkLst>
        </pc:spChg>
        <pc:spChg chg="mod">
          <ac:chgData name="YoonSeok Eo" userId="5a4beaea-ffa2-4e5a-b873-956d6dbae656" providerId="ADAL" clId="{D8CD76B7-40A2-4D21-A2F0-2E57D926057C}" dt="2021-12-06T14:18:08.458" v="114" actId="404"/>
          <ac:spMkLst>
            <pc:docMk/>
            <pc:sldMk cId="3533975131" sldId="2134803598"/>
            <ac:spMk id="6" creationId="{16E5A469-4549-42BC-9F4F-897344781FA2}"/>
          </ac:spMkLst>
        </pc:spChg>
        <pc:spChg chg="mod">
          <ac:chgData name="YoonSeok Eo" userId="5a4beaea-ffa2-4e5a-b873-956d6dbae656" providerId="ADAL" clId="{D8CD76B7-40A2-4D21-A2F0-2E57D926057C}" dt="2021-12-06T14:18:15.175" v="116" actId="404"/>
          <ac:spMkLst>
            <pc:docMk/>
            <pc:sldMk cId="3533975131" sldId="2134803598"/>
            <ac:spMk id="7" creationId="{8B4063BF-CAEA-4B43-81DE-63DB02B9FD69}"/>
          </ac:spMkLst>
        </pc:spChg>
        <pc:spChg chg="mod">
          <ac:chgData name="YoonSeok Eo" userId="5a4beaea-ffa2-4e5a-b873-956d6dbae656" providerId="ADAL" clId="{D8CD76B7-40A2-4D21-A2F0-2E57D926057C}" dt="2021-12-06T14:18:08.458" v="114" actId="404"/>
          <ac:spMkLst>
            <pc:docMk/>
            <pc:sldMk cId="3533975131" sldId="2134803598"/>
            <ac:spMk id="8" creationId="{18342728-D76B-4E2E-B61D-4B56E0B45936}"/>
          </ac:spMkLst>
        </pc:spChg>
        <pc:spChg chg="mod">
          <ac:chgData name="YoonSeok Eo" userId="5a4beaea-ffa2-4e5a-b873-956d6dbae656" providerId="ADAL" clId="{D8CD76B7-40A2-4D21-A2F0-2E57D926057C}" dt="2021-12-06T14:18:08.458" v="114" actId="404"/>
          <ac:spMkLst>
            <pc:docMk/>
            <pc:sldMk cId="3533975131" sldId="2134803598"/>
            <ac:spMk id="14" creationId="{EAAAB6E8-17B8-4680-8B7D-F1DFEFAC69ED}"/>
          </ac:spMkLst>
        </pc:spChg>
        <pc:grpChg chg="add mod">
          <ac:chgData name="YoonSeok Eo" userId="5a4beaea-ffa2-4e5a-b873-956d6dbae656" providerId="ADAL" clId="{D8CD76B7-40A2-4D21-A2F0-2E57D926057C}" dt="2021-12-06T14:18:29.258" v="119" actId="1076"/>
          <ac:grpSpMkLst>
            <pc:docMk/>
            <pc:sldMk cId="3533975131" sldId="2134803598"/>
            <ac:grpSpMk id="4" creationId="{FE8F6E17-03A8-4BD4-B4AA-279086CDCD73}"/>
          </ac:grpSpMkLst>
        </pc:grpChg>
        <pc:grpChg chg="mod">
          <ac:chgData name="YoonSeok Eo" userId="5a4beaea-ffa2-4e5a-b873-956d6dbae656" providerId="ADAL" clId="{D8CD76B7-40A2-4D21-A2F0-2E57D926057C}" dt="2021-12-06T14:17:42.264" v="109"/>
          <ac:grpSpMkLst>
            <pc:docMk/>
            <pc:sldMk cId="3533975131" sldId="2134803598"/>
            <ac:grpSpMk id="11" creationId="{89703DAA-D313-4179-A58C-D0932E5B7D50}"/>
          </ac:grpSpMkLst>
        </pc:grpChg>
        <pc:picChg chg="mod">
          <ac:chgData name="YoonSeok Eo" userId="5a4beaea-ffa2-4e5a-b873-956d6dbae656" providerId="ADAL" clId="{D8CD76B7-40A2-4D21-A2F0-2E57D926057C}" dt="2021-12-06T14:17:42.264" v="109"/>
          <ac:picMkLst>
            <pc:docMk/>
            <pc:sldMk cId="3533975131" sldId="2134803598"/>
            <ac:picMk id="12" creationId="{7BA72150-F01A-4A73-8A24-68F63668A264}"/>
          </ac:picMkLst>
        </pc:picChg>
        <pc:picChg chg="mod">
          <ac:chgData name="YoonSeok Eo" userId="5a4beaea-ffa2-4e5a-b873-956d6dbae656" providerId="ADAL" clId="{D8CD76B7-40A2-4D21-A2F0-2E57D926057C}" dt="2021-12-06T14:17:42.264" v="109"/>
          <ac:picMkLst>
            <pc:docMk/>
            <pc:sldMk cId="3533975131" sldId="2134803598"/>
            <ac:picMk id="13" creationId="{22E4C9C0-D407-44CD-8EF5-1975C2320906}"/>
          </ac:picMkLst>
        </pc:picChg>
        <pc:cxnChg chg="mod">
          <ac:chgData name="YoonSeok Eo" userId="5a4beaea-ffa2-4e5a-b873-956d6dbae656" providerId="ADAL" clId="{D8CD76B7-40A2-4D21-A2F0-2E57D926057C}" dt="2021-12-06T14:17:42.264" v="109"/>
          <ac:cxnSpMkLst>
            <pc:docMk/>
            <pc:sldMk cId="3533975131" sldId="2134803598"/>
            <ac:cxnSpMk id="9" creationId="{CD8F358B-9FE3-460E-A1F2-41ED2D53B991}"/>
          </ac:cxnSpMkLst>
        </pc:cxnChg>
        <pc:cxnChg chg="mod">
          <ac:chgData name="YoonSeok Eo" userId="5a4beaea-ffa2-4e5a-b873-956d6dbae656" providerId="ADAL" clId="{D8CD76B7-40A2-4D21-A2F0-2E57D926057C}" dt="2021-12-06T14:17:42.264" v="109"/>
          <ac:cxnSpMkLst>
            <pc:docMk/>
            <pc:sldMk cId="3533975131" sldId="2134803598"/>
            <ac:cxnSpMk id="10" creationId="{562C3B67-ABF1-4CD3-852B-36E45767D46F}"/>
          </ac:cxnSpMkLst>
        </pc:cxnChg>
      </pc:sldChg>
      <pc:sldChg chg="addSp delSp modSp add mod delAnim modAnim">
        <pc:chgData name="YoonSeok Eo" userId="5a4beaea-ffa2-4e5a-b873-956d6dbae656" providerId="ADAL" clId="{D8CD76B7-40A2-4D21-A2F0-2E57D926057C}" dt="2021-12-06T14:36:24.535" v="342" actId="1076"/>
        <pc:sldMkLst>
          <pc:docMk/>
          <pc:sldMk cId="627346666" sldId="2134803599"/>
        </pc:sldMkLst>
        <pc:spChg chg="mod">
          <ac:chgData name="YoonSeok Eo" userId="5a4beaea-ffa2-4e5a-b873-956d6dbae656" providerId="ADAL" clId="{D8CD76B7-40A2-4D21-A2F0-2E57D926057C}" dt="2021-12-06T14:20:48.460" v="145"/>
          <ac:spMkLst>
            <pc:docMk/>
            <pc:sldMk cId="627346666" sldId="2134803599"/>
            <ac:spMk id="2" creationId="{39925D80-78F9-4704-9E5D-2041744129BD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15" creationId="{0667AE4F-5161-4F45-9EF6-B84CBAF3EFD2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17" creationId="{91322F50-1385-4968-9ED3-ADE0F96357B6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27" creationId="{3AB1AFAF-FE35-4A65-B67B-E9B27E5D336B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30" creationId="{583373DE-4CAE-4518-82A0-7BEEA8C44B4A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31" creationId="{D3675BFB-FAA9-4420-ABFA-A46A01F67C35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32" creationId="{DFCBD385-0616-4935-802A-DA57DB893EA9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33" creationId="{EA17FCF9-17B1-407A-B9FD-C00897999E37}"/>
          </ac:spMkLst>
        </pc:spChg>
        <pc:spChg chg="add mod">
          <ac:chgData name="YoonSeok Eo" userId="5a4beaea-ffa2-4e5a-b873-956d6dbae656" providerId="ADAL" clId="{D8CD76B7-40A2-4D21-A2F0-2E57D926057C}" dt="2021-12-06T14:35:33.010" v="332" actId="1076"/>
          <ac:spMkLst>
            <pc:docMk/>
            <pc:sldMk cId="627346666" sldId="2134803599"/>
            <ac:spMk id="36" creationId="{7E5B3E60-3F37-4A3E-A293-7350509FA0E5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37" creationId="{E511C153-FDD0-48C5-82C0-1CB063AF6C9C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38" creationId="{9DF7DD35-48C9-4988-A202-A191DE31B17B}"/>
          </ac:spMkLst>
        </pc:spChg>
        <pc:spChg chg="add mod">
          <ac:chgData name="YoonSeok Eo" userId="5a4beaea-ffa2-4e5a-b873-956d6dbae656" providerId="ADAL" clId="{D8CD76B7-40A2-4D21-A2F0-2E57D926057C}" dt="2021-12-06T14:34:42.479" v="330" actId="1076"/>
          <ac:spMkLst>
            <pc:docMk/>
            <pc:sldMk cId="627346666" sldId="2134803599"/>
            <ac:spMk id="43" creationId="{A25552F0-EB06-479A-8B25-5DAD2F5A53D2}"/>
          </ac:spMkLst>
        </pc:spChg>
        <pc:spChg chg="add del mod">
          <ac:chgData name="YoonSeok Eo" userId="5a4beaea-ffa2-4e5a-b873-956d6dbae656" providerId="ADAL" clId="{D8CD76B7-40A2-4D21-A2F0-2E57D926057C}" dt="2021-12-06T14:33:13.458" v="311" actId="478"/>
          <ac:spMkLst>
            <pc:docMk/>
            <pc:sldMk cId="627346666" sldId="2134803599"/>
            <ac:spMk id="46" creationId="{77F467EB-15AD-43F8-BCB5-3871540927B4}"/>
          </ac:spMkLst>
        </pc:spChg>
        <pc:spChg chg="add del mod">
          <ac:chgData name="YoonSeok Eo" userId="5a4beaea-ffa2-4e5a-b873-956d6dbae656" providerId="ADAL" clId="{D8CD76B7-40A2-4D21-A2F0-2E57D926057C}" dt="2021-12-06T14:33:13.458" v="311" actId="478"/>
          <ac:spMkLst>
            <pc:docMk/>
            <pc:sldMk cId="627346666" sldId="2134803599"/>
            <ac:spMk id="48" creationId="{C9E3726F-0526-42CD-9552-2AC41F75CF5F}"/>
          </ac:spMkLst>
        </pc:spChg>
        <pc:spChg chg="mod">
          <ac:chgData name="YoonSeok Eo" userId="5a4beaea-ffa2-4e5a-b873-956d6dbae656" providerId="ADAL" clId="{D8CD76B7-40A2-4D21-A2F0-2E57D926057C}" dt="2021-12-06T14:34:09.613" v="322" actId="14100"/>
          <ac:spMkLst>
            <pc:docMk/>
            <pc:sldMk cId="627346666" sldId="2134803599"/>
            <ac:spMk id="53" creationId="{EA8E89EB-E869-4BB9-B23D-8BF6247E4A15}"/>
          </ac:spMkLst>
        </pc:spChg>
        <pc:spChg chg="add mod">
          <ac:chgData name="YoonSeok Eo" userId="5a4beaea-ffa2-4e5a-b873-956d6dbae656" providerId="ADAL" clId="{D8CD76B7-40A2-4D21-A2F0-2E57D926057C}" dt="2021-12-06T14:33:48.352" v="320" actId="14100"/>
          <ac:spMkLst>
            <pc:docMk/>
            <pc:sldMk cId="627346666" sldId="2134803599"/>
            <ac:spMk id="55" creationId="{DFD7D2E5-C0CF-4895-A173-37F67D07D3A7}"/>
          </ac:spMkLst>
        </pc:spChg>
        <pc:grpChg chg="del">
          <ac:chgData name="YoonSeok Eo" userId="5a4beaea-ffa2-4e5a-b873-956d6dbae656" providerId="ADAL" clId="{D8CD76B7-40A2-4D21-A2F0-2E57D926057C}" dt="2021-12-06T14:19:56.203" v="121" actId="478"/>
          <ac:grpSpMkLst>
            <pc:docMk/>
            <pc:sldMk cId="627346666" sldId="2134803599"/>
            <ac:grpSpMk id="4" creationId="{FE8F6E17-03A8-4BD4-B4AA-279086CDCD73}"/>
          </ac:grpSpMkLst>
        </pc:grpChg>
        <pc:grpChg chg="add mod">
          <ac:chgData name="YoonSeok Eo" userId="5a4beaea-ffa2-4e5a-b873-956d6dbae656" providerId="ADAL" clId="{D8CD76B7-40A2-4D21-A2F0-2E57D926057C}" dt="2021-12-06T14:34:29.009" v="326" actId="14100"/>
          <ac:grpSpMkLst>
            <pc:docMk/>
            <pc:sldMk cId="627346666" sldId="2134803599"/>
            <ac:grpSpMk id="52" creationId="{5A24EA19-76D5-4D4E-AA66-11399371AD28}"/>
          </ac:grpSpMkLst>
        </pc:grpChg>
        <pc:grpChg chg="add mod">
          <ac:chgData name="YoonSeok Eo" userId="5a4beaea-ffa2-4e5a-b873-956d6dbae656" providerId="ADAL" clId="{D8CD76B7-40A2-4D21-A2F0-2E57D926057C}" dt="2021-12-06T14:34:36.837" v="329" actId="1076"/>
          <ac:grpSpMkLst>
            <pc:docMk/>
            <pc:sldMk cId="627346666" sldId="2134803599"/>
            <ac:grpSpMk id="56" creationId="{2C2964DA-E6A7-45B4-A19C-3104A7CBA133}"/>
          </ac:grpSpMkLst>
        </pc:grp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16" creationId="{FA38328C-900B-47E3-BF18-2CA82DECC533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18" creationId="{A84F5078-A359-4E18-84A6-9756FC7D41A8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20" creationId="{E86F8B48-9B28-4EEC-9B20-4C2FAD3718D7}"/>
          </ac:picMkLst>
        </pc:picChg>
        <pc:picChg chg="add mod">
          <ac:chgData name="YoonSeok Eo" userId="5a4beaea-ffa2-4e5a-b873-956d6dbae656" providerId="ADAL" clId="{D8CD76B7-40A2-4D21-A2F0-2E57D926057C}" dt="2021-12-06T14:35:38.782" v="334" actId="14100"/>
          <ac:picMkLst>
            <pc:docMk/>
            <pc:sldMk cId="627346666" sldId="2134803599"/>
            <ac:picMk id="21" creationId="{DBD0839C-49EC-40B8-B250-46905D449DAF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22" creationId="{BA1262BB-4CBE-4AE1-BC34-719605AF5740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23" creationId="{BDBBDBD4-ED8F-453A-9B65-05F004913E9D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24" creationId="{AF6816F9-CE37-49E0-AAED-2195099DCF4B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25" creationId="{4C6417DA-E450-4C3B-9BD9-99766B7BF890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28" creationId="{181AD8FE-C6F3-473A-8FC4-E1D2C2FC44BB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29" creationId="{00C71F0E-815B-48BF-8EB3-F74F2A4D8767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39" creationId="{F8D6DC5C-385F-46C7-A2BA-2D40379B43DF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40" creationId="{BF934A26-8072-4900-BFDC-CF0AE398F82D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41" creationId="{84E718A5-9CEC-4F7C-8572-669074C3403D}"/>
          </ac:picMkLst>
        </pc:picChg>
        <pc:picChg chg="add mod">
          <ac:chgData name="YoonSeok Eo" userId="5a4beaea-ffa2-4e5a-b873-956d6dbae656" providerId="ADAL" clId="{D8CD76B7-40A2-4D21-A2F0-2E57D926057C}" dt="2021-12-06T14:34:42.479" v="330" actId="1076"/>
          <ac:picMkLst>
            <pc:docMk/>
            <pc:sldMk cId="627346666" sldId="2134803599"/>
            <ac:picMk id="44" creationId="{7E8BC0DE-21A2-4354-8D99-299FFE57C6D5}"/>
          </ac:picMkLst>
        </pc:picChg>
        <pc:picChg chg="add del mod">
          <ac:chgData name="YoonSeok Eo" userId="5a4beaea-ffa2-4e5a-b873-956d6dbae656" providerId="ADAL" clId="{D8CD76B7-40A2-4D21-A2F0-2E57D926057C}" dt="2021-12-06T14:34:58.082" v="331" actId="478"/>
          <ac:picMkLst>
            <pc:docMk/>
            <pc:sldMk cId="627346666" sldId="2134803599"/>
            <ac:picMk id="47" creationId="{5DD6E3BD-2D42-4A51-9A6C-D9C28F2808DC}"/>
          </ac:picMkLst>
        </pc:picChg>
        <pc:picChg chg="add del mod">
          <ac:chgData name="YoonSeok Eo" userId="5a4beaea-ffa2-4e5a-b873-956d6dbae656" providerId="ADAL" clId="{D8CD76B7-40A2-4D21-A2F0-2E57D926057C}" dt="2021-12-06T14:34:58.082" v="331" actId="478"/>
          <ac:picMkLst>
            <pc:docMk/>
            <pc:sldMk cId="627346666" sldId="2134803599"/>
            <ac:picMk id="49" creationId="{048E83D9-61B4-48F6-A978-A53D503094D9}"/>
          </ac:picMkLst>
        </pc:picChg>
        <pc:picChg chg="add del mod">
          <ac:chgData name="YoonSeok Eo" userId="5a4beaea-ffa2-4e5a-b873-956d6dbae656" providerId="ADAL" clId="{D8CD76B7-40A2-4D21-A2F0-2E57D926057C}" dt="2021-12-06T14:34:58.082" v="331" actId="478"/>
          <ac:picMkLst>
            <pc:docMk/>
            <pc:sldMk cId="627346666" sldId="2134803599"/>
            <ac:picMk id="50" creationId="{ED8CE159-417F-4245-9DFF-9BE8992EB02F}"/>
          </ac:picMkLst>
        </pc:picChg>
        <pc:picChg chg="add del mod">
          <ac:chgData name="YoonSeok Eo" userId="5a4beaea-ffa2-4e5a-b873-956d6dbae656" providerId="ADAL" clId="{D8CD76B7-40A2-4D21-A2F0-2E57D926057C}" dt="2021-12-06T14:34:58.082" v="331" actId="478"/>
          <ac:picMkLst>
            <pc:docMk/>
            <pc:sldMk cId="627346666" sldId="2134803599"/>
            <ac:picMk id="51" creationId="{80F9330E-3AE1-4142-A011-F3FF1C88A8B1}"/>
          </ac:picMkLst>
        </pc:picChg>
        <pc:picChg chg="mod">
          <ac:chgData name="YoonSeok Eo" userId="5a4beaea-ffa2-4e5a-b873-956d6dbae656" providerId="ADAL" clId="{D8CD76B7-40A2-4D21-A2F0-2E57D926057C}" dt="2021-12-06T14:34:36.837" v="329" actId="1076"/>
          <ac:picMkLst>
            <pc:docMk/>
            <pc:sldMk cId="627346666" sldId="2134803599"/>
            <ac:picMk id="57" creationId="{8E7B8D92-8EBE-4F06-9355-7F14E48CE492}"/>
          </ac:picMkLst>
        </pc:picChg>
        <pc:picChg chg="mod">
          <ac:chgData name="YoonSeok Eo" userId="5a4beaea-ffa2-4e5a-b873-956d6dbae656" providerId="ADAL" clId="{D8CD76B7-40A2-4D21-A2F0-2E57D926057C}" dt="2021-12-06T14:34:36.837" v="329" actId="1076"/>
          <ac:picMkLst>
            <pc:docMk/>
            <pc:sldMk cId="627346666" sldId="2134803599"/>
            <ac:picMk id="58" creationId="{AB051338-E4B5-4621-B03C-FA6B9683003B}"/>
          </ac:picMkLst>
        </pc:picChg>
        <pc:picChg chg="add mod">
          <ac:chgData name="YoonSeok Eo" userId="5a4beaea-ffa2-4e5a-b873-956d6dbae656" providerId="ADAL" clId="{D8CD76B7-40A2-4D21-A2F0-2E57D926057C}" dt="2021-12-06T14:36:24.535" v="342" actId="1076"/>
          <ac:picMkLst>
            <pc:docMk/>
            <pc:sldMk cId="627346666" sldId="2134803599"/>
            <ac:picMk id="61" creationId="{0646E594-F847-46CF-9B59-F40AAF86D302}"/>
          </ac:picMkLst>
        </pc:picChg>
        <pc:picChg chg="add mod">
          <ac:chgData name="YoonSeok Eo" userId="5a4beaea-ffa2-4e5a-b873-956d6dbae656" providerId="ADAL" clId="{D8CD76B7-40A2-4D21-A2F0-2E57D926057C}" dt="2021-12-06T14:36:15.400" v="339" actId="1076"/>
          <ac:picMkLst>
            <pc:docMk/>
            <pc:sldMk cId="627346666" sldId="2134803599"/>
            <ac:picMk id="63" creationId="{AB8B3D1E-3B7E-4B23-A5EC-457536F1B70F}"/>
          </ac:picMkLst>
        </pc:picChg>
        <pc:picChg chg="add mod">
          <ac:chgData name="YoonSeok Eo" userId="5a4beaea-ffa2-4e5a-b873-956d6dbae656" providerId="ADAL" clId="{D8CD76B7-40A2-4D21-A2F0-2E57D926057C}" dt="2021-12-06T14:36:20.777" v="341" actId="1076"/>
          <ac:picMkLst>
            <pc:docMk/>
            <pc:sldMk cId="627346666" sldId="2134803599"/>
            <ac:picMk id="64" creationId="{729CF70C-160D-4FF3-9C04-8D46EA3DB129}"/>
          </ac:picMkLst>
        </pc:picChg>
        <pc:cxnChg chg="add mod">
          <ac:chgData name="YoonSeok Eo" userId="5a4beaea-ffa2-4e5a-b873-956d6dbae656" providerId="ADAL" clId="{D8CD76B7-40A2-4D21-A2F0-2E57D926057C}" dt="2021-12-06T14:34:42.479" v="330" actId="1076"/>
          <ac:cxnSpMkLst>
            <pc:docMk/>
            <pc:sldMk cId="627346666" sldId="2134803599"/>
            <ac:cxnSpMk id="19" creationId="{6B3B1EB4-E384-4072-BE64-418672624B7C}"/>
          </ac:cxnSpMkLst>
        </pc:cxnChg>
        <pc:cxnChg chg="add mod">
          <ac:chgData name="YoonSeok Eo" userId="5a4beaea-ffa2-4e5a-b873-956d6dbae656" providerId="ADAL" clId="{D8CD76B7-40A2-4D21-A2F0-2E57D926057C}" dt="2021-12-06T14:34:42.479" v="330" actId="1076"/>
          <ac:cxnSpMkLst>
            <pc:docMk/>
            <pc:sldMk cId="627346666" sldId="2134803599"/>
            <ac:cxnSpMk id="26" creationId="{034ED361-1032-4734-B954-3D675DEB914F}"/>
          </ac:cxnSpMkLst>
        </pc:cxnChg>
        <pc:cxnChg chg="add mod">
          <ac:chgData name="YoonSeok Eo" userId="5a4beaea-ffa2-4e5a-b873-956d6dbae656" providerId="ADAL" clId="{D8CD76B7-40A2-4D21-A2F0-2E57D926057C}" dt="2021-12-06T14:35:52.495" v="337" actId="14100"/>
          <ac:cxnSpMkLst>
            <pc:docMk/>
            <pc:sldMk cId="627346666" sldId="2134803599"/>
            <ac:cxnSpMk id="34" creationId="{D352CD8E-98FD-46B3-BB78-5151C3C5FAA7}"/>
          </ac:cxnSpMkLst>
        </pc:cxnChg>
        <pc:cxnChg chg="add mod">
          <ac:chgData name="YoonSeok Eo" userId="5a4beaea-ffa2-4e5a-b873-956d6dbae656" providerId="ADAL" clId="{D8CD76B7-40A2-4D21-A2F0-2E57D926057C}" dt="2021-12-06T14:34:42.479" v="330" actId="1076"/>
          <ac:cxnSpMkLst>
            <pc:docMk/>
            <pc:sldMk cId="627346666" sldId="2134803599"/>
            <ac:cxnSpMk id="35" creationId="{1C0EC4DB-6B33-4ADD-A21B-C3884D1529D0}"/>
          </ac:cxnSpMkLst>
        </pc:cxnChg>
        <pc:cxnChg chg="add mod">
          <ac:chgData name="YoonSeok Eo" userId="5a4beaea-ffa2-4e5a-b873-956d6dbae656" providerId="ADAL" clId="{D8CD76B7-40A2-4D21-A2F0-2E57D926057C}" dt="2021-12-06T14:34:42.479" v="330" actId="1076"/>
          <ac:cxnSpMkLst>
            <pc:docMk/>
            <pc:sldMk cId="627346666" sldId="2134803599"/>
            <ac:cxnSpMk id="42" creationId="{26135291-0FEB-4D55-9005-B573F783DF75}"/>
          </ac:cxnSpMkLst>
        </pc:cxnChg>
        <pc:cxnChg chg="add mod">
          <ac:chgData name="YoonSeok Eo" userId="5a4beaea-ffa2-4e5a-b873-956d6dbae656" providerId="ADAL" clId="{D8CD76B7-40A2-4D21-A2F0-2E57D926057C}" dt="2021-12-06T14:35:33.010" v="332" actId="1076"/>
          <ac:cxnSpMkLst>
            <pc:docMk/>
            <pc:sldMk cId="627346666" sldId="2134803599"/>
            <ac:cxnSpMk id="45" creationId="{F75A89F5-6A97-47DE-B821-81962BB42EF0}"/>
          </ac:cxnSpMkLst>
        </pc:cxnChg>
        <pc:cxnChg chg="mod">
          <ac:chgData name="YoonSeok Eo" userId="5a4beaea-ffa2-4e5a-b873-956d6dbae656" providerId="ADAL" clId="{D8CD76B7-40A2-4D21-A2F0-2E57D926057C}" dt="2021-12-06T14:34:32.901" v="327" actId="14100"/>
          <ac:cxnSpMkLst>
            <pc:docMk/>
            <pc:sldMk cId="627346666" sldId="2134803599"/>
            <ac:cxnSpMk id="54" creationId="{FF417862-E4F3-42C9-AB09-DB08D6B08213}"/>
          </ac:cxnSpMkLst>
        </pc:cxnChg>
      </pc:sldChg>
      <pc:sldChg chg="addSp modSp add mod">
        <pc:chgData name="YoonSeok Eo" userId="5a4beaea-ffa2-4e5a-b873-956d6dbae656" providerId="ADAL" clId="{D8CD76B7-40A2-4D21-A2F0-2E57D926057C}" dt="2021-12-06T14:23:50.526" v="208" actId="14100"/>
        <pc:sldMkLst>
          <pc:docMk/>
          <pc:sldMk cId="1206690935" sldId="2134803600"/>
        </pc:sldMkLst>
        <pc:spChg chg="mod">
          <ac:chgData name="YoonSeok Eo" userId="5a4beaea-ffa2-4e5a-b873-956d6dbae656" providerId="ADAL" clId="{D8CD76B7-40A2-4D21-A2F0-2E57D926057C}" dt="2021-12-06T14:21:59.346" v="188"/>
          <ac:spMkLst>
            <pc:docMk/>
            <pc:sldMk cId="1206690935" sldId="2134803600"/>
            <ac:spMk id="2" creationId="{39925D80-78F9-4704-9E5D-2041744129BD}"/>
          </ac:spMkLst>
        </pc:spChg>
        <pc:spChg chg="add mod">
          <ac:chgData name="YoonSeok Eo" userId="5a4beaea-ffa2-4e5a-b873-956d6dbae656" providerId="ADAL" clId="{D8CD76B7-40A2-4D21-A2F0-2E57D926057C}" dt="2021-12-06T14:23:50.526" v="208" actId="14100"/>
          <ac:spMkLst>
            <pc:docMk/>
            <pc:sldMk cId="1206690935" sldId="2134803600"/>
            <ac:spMk id="3" creationId="{E0ED20AD-4BC4-4D85-B2C0-18F06E8B2459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5" creationId="{A44E456B-6BE0-45CD-9E52-95BF72EEF4BA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6" creationId="{02710C54-9780-4857-BF75-89721224C031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7" creationId="{0DC646C5-5845-44C7-AC8A-6BD9EACBC46F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8" creationId="{DB0CADFC-0789-473E-BD9B-BB73E2379879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9" creationId="{0DDEB1FF-1455-4C0F-B705-B7185E377E55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20" creationId="{D37C8010-0D72-4BE1-AA58-27A5C1DA977B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21" creationId="{65401E90-9797-4668-9940-3B88F7EA759B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22" creationId="{A0A7240C-3C73-40B7-85ED-EC7456696D69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24" creationId="{1346B298-A3C6-4B47-B6FB-58F9DE9778BA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26" creationId="{E4F81133-E907-427C-BC67-49B12001AD17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27" creationId="{8ECDE3C1-2151-4D8C-A536-40FC9D669ED2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28" creationId="{13B92D39-1C4C-47AA-BC93-FD38E8F58ACB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29" creationId="{E2FAED1C-B225-4AC0-AEAB-545404EA8B60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34" creationId="{6B288F6C-4069-43BA-BF4E-94775F011C9B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35" creationId="{BCC94C4F-1E20-46B7-9073-A4AACEDC8D54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36" creationId="{6272EE32-9379-4B4C-A114-A485FC34C599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37" creationId="{059D79CB-CF1D-4D8E-AE36-6532C18447BF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38" creationId="{337B51DC-F261-44E6-8E22-53F391257EBA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39" creationId="{10708250-96E1-403A-A224-1172EA5067CD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43" creationId="{87BD1BE2-8835-489C-924F-025FCD5C4D58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44" creationId="{E91A8A34-4F0A-48A1-86A0-71393AB7ECC6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45" creationId="{39F462A0-E108-46E0-A949-A69322E2AB46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46" creationId="{74540AAE-E3D5-4796-AC3F-3FB2645100D6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47" creationId="{8C2F2FA5-05C4-4C4E-B64F-CA81D1D79586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48" creationId="{5D167E92-E0F4-4040-9C8C-A6C6B55FF1EC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54" creationId="{E55BA069-7C67-440F-9EBF-6067C96F2E31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56" creationId="{051469B6-A521-46DC-BA72-A0B4BEDC50D3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62" creationId="{3AD65264-7FFA-4794-8E67-2929F1BCF51E}"/>
          </ac:spMkLst>
        </pc:spChg>
        <pc:spChg chg="add mod">
          <ac:chgData name="YoonSeok Eo" userId="5a4beaea-ffa2-4e5a-b873-956d6dbae656" providerId="ADAL" clId="{D8CD76B7-40A2-4D21-A2F0-2E57D926057C}" dt="2021-12-06T14:22:49.353" v="204" actId="14100"/>
          <ac:spMkLst>
            <pc:docMk/>
            <pc:sldMk cId="1206690935" sldId="2134803600"/>
            <ac:spMk id="63" creationId="{F7624520-2815-49E3-B2F3-5DF08ED7D168}"/>
          </ac:spMkLst>
        </pc:spChg>
        <pc:grpChg chg="add mod">
          <ac:chgData name="YoonSeok Eo" userId="5a4beaea-ffa2-4e5a-b873-956d6dbae656" providerId="ADAL" clId="{D8CD76B7-40A2-4D21-A2F0-2E57D926057C}" dt="2021-12-06T14:22:49.353" v="204" actId="14100"/>
          <ac:grpSpMkLst>
            <pc:docMk/>
            <pc:sldMk cId="1206690935" sldId="2134803600"/>
            <ac:grpSpMk id="10" creationId="{1E4D20F5-C32F-4F55-9136-7822E793B85A}"/>
          </ac:grpSpMkLst>
        </pc:grpChg>
        <pc:grpChg chg="add mod">
          <ac:chgData name="YoonSeok Eo" userId="5a4beaea-ffa2-4e5a-b873-956d6dbae656" providerId="ADAL" clId="{D8CD76B7-40A2-4D21-A2F0-2E57D926057C}" dt="2021-12-06T14:22:49.353" v="204" actId="14100"/>
          <ac:grpSpMkLst>
            <pc:docMk/>
            <pc:sldMk cId="1206690935" sldId="2134803600"/>
            <ac:grpSpMk id="13" creationId="{6396781B-3B3F-49FA-BE97-C8A8DAB996D0}"/>
          </ac:grpSpMkLst>
        </pc:grpChg>
        <pc:grpChg chg="add mod">
          <ac:chgData name="YoonSeok Eo" userId="5a4beaea-ffa2-4e5a-b873-956d6dbae656" providerId="ADAL" clId="{D8CD76B7-40A2-4D21-A2F0-2E57D926057C}" dt="2021-12-06T14:22:49.353" v="204" actId="14100"/>
          <ac:grpSpMkLst>
            <pc:docMk/>
            <pc:sldMk cId="1206690935" sldId="2134803600"/>
            <ac:grpSpMk id="65" creationId="{5AC8FA3A-7328-456B-B877-940881D679EA}"/>
          </ac:grpSpMkLst>
        </pc:grpChg>
        <pc:picChg chg="add 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4" creationId="{05C04446-1931-43E3-8650-B089A060E6AB}"/>
          </ac:picMkLst>
        </pc:picChg>
        <pc:picChg chg="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11" creationId="{F7698B51-D834-4DCE-9ED8-8AF78CF6F170}"/>
          </ac:picMkLst>
        </pc:picChg>
        <pc:picChg chg="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12" creationId="{63D28812-AF10-4377-9A70-C477FEE27D01}"/>
          </ac:picMkLst>
        </pc:picChg>
        <pc:picChg chg="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14" creationId="{036602DD-4FA4-4CD7-B839-31B3E292CB3D}"/>
          </ac:picMkLst>
        </pc:picChg>
        <pc:picChg chg="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15" creationId="{B5CAD6E8-F857-4122-ADFC-8FF2C6F04ECF}"/>
          </ac:picMkLst>
        </pc:picChg>
        <pc:picChg chg="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16" creationId="{F55231B2-7F30-4366-A328-2EF17E34454A}"/>
          </ac:picMkLst>
        </pc:picChg>
        <pc:picChg chg="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17" creationId="{082BDE86-EFB5-443A-963C-D03AAEDBC473}"/>
          </ac:picMkLst>
        </pc:picChg>
        <pc:picChg chg="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18" creationId="{6B31999A-788B-40FF-914B-1AEA3E7A75B6}"/>
          </ac:picMkLst>
        </pc:picChg>
        <pc:picChg chg="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19" creationId="{28EF4ED9-B723-4B9E-AC89-BA2901A21E09}"/>
          </ac:picMkLst>
        </pc:picChg>
        <pc:picChg chg="add 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23" creationId="{941DA671-A5A9-4734-8988-DB37EA9A1216}"/>
          </ac:picMkLst>
        </pc:picChg>
        <pc:picChg chg="add 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25" creationId="{FA5AC45B-23AF-46A1-AD43-3A5BD4F33265}"/>
          </ac:picMkLst>
        </pc:picChg>
        <pc:picChg chg="add 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32" creationId="{48F0371B-EB19-4CBD-8844-CAD2AFC4E627}"/>
          </ac:picMkLst>
        </pc:picChg>
        <pc:picChg chg="add 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33" creationId="{2D833291-3D43-4605-AF82-AA1A3C642725}"/>
          </ac:picMkLst>
        </pc:picChg>
        <pc:picChg chg="add 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41" creationId="{1A7CA4D7-74E9-4047-B816-AB191807A37D}"/>
          </ac:picMkLst>
        </pc:picChg>
        <pc:picChg chg="add 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42" creationId="{5BF3B823-40D8-4116-9432-F257D257113D}"/>
          </ac:picMkLst>
        </pc:picChg>
        <pc:picChg chg="add 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58" creationId="{3AFA22FC-1DEA-4138-B4A6-B09266B76886}"/>
          </ac:picMkLst>
        </pc:picChg>
        <pc:picChg chg="add mod">
          <ac:chgData name="YoonSeok Eo" userId="5a4beaea-ffa2-4e5a-b873-956d6dbae656" providerId="ADAL" clId="{D8CD76B7-40A2-4D21-A2F0-2E57D926057C}" dt="2021-12-06T14:22:49.353" v="204" actId="14100"/>
          <ac:picMkLst>
            <pc:docMk/>
            <pc:sldMk cId="1206690935" sldId="2134803600"/>
            <ac:picMk id="59" creationId="{EF4C8667-036F-4E09-8286-4D57895699EB}"/>
          </ac:picMkLst>
        </pc:pic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30" creationId="{80D47C2C-9485-408F-9843-91C2BEC86FFA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31" creationId="{968FE392-B5D6-4CC4-9425-07169308F121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40" creationId="{6C72E3D6-74F4-42B1-A0B6-3623BCCE4D42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49" creationId="{E414EBA4-37A0-4D16-95D5-9440855930E3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50" creationId="{587F0565-EA42-4560-A0DC-192A1CE29D22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51" creationId="{786A7917-7B5A-4EFD-A0C9-0ED2A9FF0E67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52" creationId="{7B78D38E-0082-410A-805E-DBD02F117571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53" creationId="{97C5A3AD-3FC0-4E7D-81DD-E19C81FB05A8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55" creationId="{4335B279-87AB-4F16-9B56-7E591724F528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57" creationId="{25E8DF8D-827C-4673-8881-386A52FF0F16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60" creationId="{CA36F441-0EE2-4DA9-8F72-1CD640CA86EF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61" creationId="{6B189A71-93AF-4003-A34A-9EF893CC5551}"/>
          </ac:cxnSpMkLst>
        </pc:cxnChg>
        <pc:cxnChg chg="add mod">
          <ac:chgData name="YoonSeok Eo" userId="5a4beaea-ffa2-4e5a-b873-956d6dbae656" providerId="ADAL" clId="{D8CD76B7-40A2-4D21-A2F0-2E57D926057C}" dt="2021-12-06T14:22:49.353" v="204" actId="14100"/>
          <ac:cxnSpMkLst>
            <pc:docMk/>
            <pc:sldMk cId="1206690935" sldId="2134803600"/>
            <ac:cxnSpMk id="64" creationId="{7B8A56E6-B863-4729-8F8B-D179EF838A1D}"/>
          </ac:cxnSpMkLst>
        </pc:cxnChg>
      </pc:sldChg>
      <pc:sldChg chg="addSp delSp modSp add mod">
        <pc:chgData name="YoonSeok Eo" userId="5a4beaea-ffa2-4e5a-b873-956d6dbae656" providerId="ADAL" clId="{D8CD76B7-40A2-4D21-A2F0-2E57D926057C}" dt="2021-12-06T14:26:13.669" v="286"/>
        <pc:sldMkLst>
          <pc:docMk/>
          <pc:sldMk cId="1277131209" sldId="2134803601"/>
        </pc:sldMkLst>
        <pc:spChg chg="mod">
          <ac:chgData name="YoonSeok Eo" userId="5a4beaea-ffa2-4e5a-b873-956d6dbae656" providerId="ADAL" clId="{D8CD76B7-40A2-4D21-A2F0-2E57D926057C}" dt="2021-12-06T14:26:13.669" v="286"/>
          <ac:spMkLst>
            <pc:docMk/>
            <pc:sldMk cId="1277131209" sldId="2134803601"/>
            <ac:spMk id="2" creationId="{39925D80-78F9-4704-9E5D-2041744129BD}"/>
          </ac:spMkLst>
        </pc:spChg>
        <pc:spChg chg="mod">
          <ac:chgData name="YoonSeok Eo" userId="5a4beaea-ffa2-4e5a-b873-956d6dbae656" providerId="ADAL" clId="{D8CD76B7-40A2-4D21-A2F0-2E57D926057C}" dt="2021-12-06T14:25:56.944" v="284" actId="20577"/>
          <ac:spMkLst>
            <pc:docMk/>
            <pc:sldMk cId="1277131209" sldId="2134803601"/>
            <ac:spMk id="3" creationId="{E0ED20AD-4BC4-4D85-B2C0-18F06E8B2459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67" creationId="{6B2A7ADC-9D31-4257-970C-2136C6C3F63A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68" creationId="{008C73CB-5C2E-4D40-AD21-427E064FF29D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75" creationId="{15F452A2-3C17-4FCE-8B8D-18461100438D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81" creationId="{22E5E47F-5719-4228-A06F-71F06E48F785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82" creationId="{012E2EBD-F682-4A46-BD73-B263CD9941D6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84" creationId="{45B6D482-A5F7-4DE9-8C74-80A02CB3AC7B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86" creationId="{6E7BD43A-C336-423C-A8B5-1E1F11C16E4F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89" creationId="{DC5E4779-5A3B-4B99-9797-DF53E8151657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94" creationId="{D6A83BA9-0E60-4F7D-8B22-841D3E6421A0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95" creationId="{9C37EF8A-7383-4000-8AAD-A0A08631873B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96" creationId="{BEBB3892-144A-4CB8-9B8D-E7DFF6387AF3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100" creationId="{3BB5268D-56E6-4D0C-91E2-373ECE9CF46A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101" creationId="{C114D0F4-326D-415D-AFFE-12620E85FA2F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102" creationId="{9A9FE8E4-929E-4309-90AE-059C31168E25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105" creationId="{3BDA91B9-909B-4EA2-A356-0BD5A1E92596}"/>
          </ac:spMkLst>
        </pc:spChg>
        <pc:spChg chg="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107" creationId="{71EC5D4B-9BAA-4964-967E-410C4873CFE1}"/>
          </ac:spMkLst>
        </pc:spChg>
        <pc:spChg chg="add mod">
          <ac:chgData name="YoonSeok Eo" userId="5a4beaea-ffa2-4e5a-b873-956d6dbae656" providerId="ADAL" clId="{D8CD76B7-40A2-4D21-A2F0-2E57D926057C}" dt="2021-12-06T14:26:06.475" v="285" actId="1076"/>
          <ac:spMkLst>
            <pc:docMk/>
            <pc:sldMk cId="1277131209" sldId="2134803601"/>
            <ac:spMk id="108" creationId="{88A4BEE3-2F61-4DC7-B5F6-24E79034D8F1}"/>
          </ac:spMkLst>
        </pc:spChg>
        <pc:grpChg chg="del">
          <ac:chgData name="YoonSeok Eo" userId="5a4beaea-ffa2-4e5a-b873-956d6dbae656" providerId="ADAL" clId="{D8CD76B7-40A2-4D21-A2F0-2E57D926057C}" dt="2021-12-06T14:23:58.139" v="210" actId="478"/>
          <ac:grpSpMkLst>
            <pc:docMk/>
            <pc:sldMk cId="1277131209" sldId="2134803601"/>
            <ac:grpSpMk id="65" creationId="{5AC8FA3A-7328-456B-B877-940881D679EA}"/>
          </ac:grpSpMkLst>
        </pc:grpChg>
        <pc:grpChg chg="add mod">
          <ac:chgData name="YoonSeok Eo" userId="5a4beaea-ffa2-4e5a-b873-956d6dbae656" providerId="ADAL" clId="{D8CD76B7-40A2-4D21-A2F0-2E57D926057C}" dt="2021-12-06T14:26:06.475" v="285" actId="1076"/>
          <ac:grpSpMkLst>
            <pc:docMk/>
            <pc:sldMk cId="1277131209" sldId="2134803601"/>
            <ac:grpSpMk id="66" creationId="{E1039724-59E9-488C-93E7-9EFD2A01A8F5}"/>
          </ac:grpSpMkLst>
        </pc:grpChg>
        <pc:grpChg chg="mod">
          <ac:chgData name="YoonSeok Eo" userId="5a4beaea-ffa2-4e5a-b873-956d6dbae656" providerId="ADAL" clId="{D8CD76B7-40A2-4D21-A2F0-2E57D926057C}" dt="2021-12-06T14:26:06.475" v="285" actId="1076"/>
          <ac:grpSpMkLst>
            <pc:docMk/>
            <pc:sldMk cId="1277131209" sldId="2134803601"/>
            <ac:grpSpMk id="73" creationId="{7A1AC49F-1D03-43EC-935C-5A5B9E49E2FE}"/>
          </ac:grpSpMkLst>
        </pc:grpChg>
        <pc:grpChg chg="mod">
          <ac:chgData name="YoonSeok Eo" userId="5a4beaea-ffa2-4e5a-b873-956d6dbae656" providerId="ADAL" clId="{D8CD76B7-40A2-4D21-A2F0-2E57D926057C}" dt="2021-12-06T14:26:06.475" v="285" actId="1076"/>
          <ac:grpSpMkLst>
            <pc:docMk/>
            <pc:sldMk cId="1277131209" sldId="2134803601"/>
            <ac:grpSpMk id="74" creationId="{5F110CD6-24A5-4C0F-BA75-72512EF5CD47}"/>
          </ac:grpSpMkLst>
        </pc:grpChg>
        <pc:grpChg chg="mod">
          <ac:chgData name="YoonSeok Eo" userId="5a4beaea-ffa2-4e5a-b873-956d6dbae656" providerId="ADAL" clId="{D8CD76B7-40A2-4D21-A2F0-2E57D926057C}" dt="2021-12-06T14:26:06.475" v="285" actId="1076"/>
          <ac:grpSpMkLst>
            <pc:docMk/>
            <pc:sldMk cId="1277131209" sldId="2134803601"/>
            <ac:grpSpMk id="77" creationId="{7C8CF173-B768-4095-A32A-1A6520A404D8}"/>
          </ac:grpSpMkLst>
        </pc:grpChg>
        <pc:grpChg chg="mod">
          <ac:chgData name="YoonSeok Eo" userId="5a4beaea-ffa2-4e5a-b873-956d6dbae656" providerId="ADAL" clId="{D8CD76B7-40A2-4D21-A2F0-2E57D926057C}" dt="2021-12-06T14:26:06.475" v="285" actId="1076"/>
          <ac:grpSpMkLst>
            <pc:docMk/>
            <pc:sldMk cId="1277131209" sldId="2134803601"/>
            <ac:grpSpMk id="91" creationId="{88F22FE5-1669-4EAE-B160-B1E29C2C6F47}"/>
          </ac:grpSpMkLst>
        </pc:grpChg>
        <pc:grpChg chg="mod">
          <ac:chgData name="YoonSeok Eo" userId="5a4beaea-ffa2-4e5a-b873-956d6dbae656" providerId="ADAL" clId="{D8CD76B7-40A2-4D21-A2F0-2E57D926057C}" dt="2021-12-06T14:26:06.475" v="285" actId="1076"/>
          <ac:grpSpMkLst>
            <pc:docMk/>
            <pc:sldMk cId="1277131209" sldId="2134803601"/>
            <ac:grpSpMk id="103" creationId="{B1CDA705-21C5-4DE4-B3E1-431CD529E3AE}"/>
          </ac:grpSpMkLst>
        </pc:grpChg>
        <pc:grpChg chg="add mod">
          <ac:chgData name="YoonSeok Eo" userId="5a4beaea-ffa2-4e5a-b873-956d6dbae656" providerId="ADAL" clId="{D8CD76B7-40A2-4D21-A2F0-2E57D926057C}" dt="2021-12-06T14:26:06.475" v="285" actId="1076"/>
          <ac:grpSpMkLst>
            <pc:docMk/>
            <pc:sldMk cId="1277131209" sldId="2134803601"/>
            <ac:grpSpMk id="109" creationId="{6C0395B8-E85A-4A63-A2D7-4C38FC77A99A}"/>
          </ac:grpSpMkLst>
        </pc:grp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72" creationId="{0D517295-D66C-4EDA-AF54-A844B5C13D6D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78" creationId="{7D65F714-F5E4-4CA9-B555-7BB4624B5307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83" creationId="{4F8C6E31-7EB1-41A7-8556-3BF75D1529C9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90" creationId="{2B8CAE8E-C9E0-4F82-9E40-008049A2A3E2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92" creationId="{2045D158-4B50-4E86-A9BF-EE04C25593F6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93" creationId="{2B045C80-004D-42CF-9B90-71372BCFA549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97" creationId="{A1584246-7AB5-4C46-8E9F-B5ABBCA0DB2F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98" creationId="{E3097E62-F95F-484B-A058-A9A2D6510022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99" creationId="{8A73E419-5AD6-4040-A713-9666B9AA8046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104" creationId="{46D5A3AC-BA1A-4C53-8718-369DC8C40D57}"/>
          </ac:picMkLst>
        </pc:picChg>
        <pc:picChg chg="mod">
          <ac:chgData name="YoonSeok Eo" userId="5a4beaea-ffa2-4e5a-b873-956d6dbae656" providerId="ADAL" clId="{D8CD76B7-40A2-4D21-A2F0-2E57D926057C}" dt="2021-12-06T14:26:06.475" v="285" actId="1076"/>
          <ac:picMkLst>
            <pc:docMk/>
            <pc:sldMk cId="1277131209" sldId="2134803601"/>
            <ac:picMk id="106" creationId="{5375DA9F-11A0-4D35-9E85-B6D1222F8A02}"/>
          </ac:picMkLst>
        </pc:picChg>
        <pc:cxnChg chg="mod">
          <ac:chgData name="YoonSeok Eo" userId="5a4beaea-ffa2-4e5a-b873-956d6dbae656" providerId="ADAL" clId="{D8CD76B7-40A2-4D21-A2F0-2E57D926057C}" dt="2021-12-06T14:26:06.475" v="285" actId="1076"/>
          <ac:cxnSpMkLst>
            <pc:docMk/>
            <pc:sldMk cId="1277131209" sldId="2134803601"/>
            <ac:cxnSpMk id="69" creationId="{E4B69180-2F7C-4482-83EE-212471D4FA46}"/>
          </ac:cxnSpMkLst>
        </pc:cxnChg>
        <pc:cxnChg chg="mod">
          <ac:chgData name="YoonSeok Eo" userId="5a4beaea-ffa2-4e5a-b873-956d6dbae656" providerId="ADAL" clId="{D8CD76B7-40A2-4D21-A2F0-2E57D926057C}" dt="2021-12-06T14:26:06.475" v="285" actId="1076"/>
          <ac:cxnSpMkLst>
            <pc:docMk/>
            <pc:sldMk cId="1277131209" sldId="2134803601"/>
            <ac:cxnSpMk id="70" creationId="{B23BD61D-52D1-43B9-8FF6-9502B6709CC3}"/>
          </ac:cxnSpMkLst>
        </pc:cxnChg>
        <pc:cxnChg chg="mod">
          <ac:chgData name="YoonSeok Eo" userId="5a4beaea-ffa2-4e5a-b873-956d6dbae656" providerId="ADAL" clId="{D8CD76B7-40A2-4D21-A2F0-2E57D926057C}" dt="2021-12-06T14:26:06.475" v="285" actId="1076"/>
          <ac:cxnSpMkLst>
            <pc:docMk/>
            <pc:sldMk cId="1277131209" sldId="2134803601"/>
            <ac:cxnSpMk id="71" creationId="{13D85813-8DE4-435B-B606-8F98516A68F7}"/>
          </ac:cxnSpMkLst>
        </pc:cxnChg>
        <pc:cxnChg chg="mod">
          <ac:chgData name="YoonSeok Eo" userId="5a4beaea-ffa2-4e5a-b873-956d6dbae656" providerId="ADAL" clId="{D8CD76B7-40A2-4D21-A2F0-2E57D926057C}" dt="2021-12-06T14:26:06.475" v="285" actId="1076"/>
          <ac:cxnSpMkLst>
            <pc:docMk/>
            <pc:sldMk cId="1277131209" sldId="2134803601"/>
            <ac:cxnSpMk id="76" creationId="{9B74C468-FF21-4B40-9A75-A784283F8C6F}"/>
          </ac:cxnSpMkLst>
        </pc:cxnChg>
        <pc:cxnChg chg="mod">
          <ac:chgData name="YoonSeok Eo" userId="5a4beaea-ffa2-4e5a-b873-956d6dbae656" providerId="ADAL" clId="{D8CD76B7-40A2-4D21-A2F0-2E57D926057C}" dt="2021-12-06T14:26:06.475" v="285" actId="1076"/>
          <ac:cxnSpMkLst>
            <pc:docMk/>
            <pc:sldMk cId="1277131209" sldId="2134803601"/>
            <ac:cxnSpMk id="79" creationId="{B438F317-54E9-447B-AEEC-78586A0DE671}"/>
          </ac:cxnSpMkLst>
        </pc:cxnChg>
        <pc:cxnChg chg="mod">
          <ac:chgData name="YoonSeok Eo" userId="5a4beaea-ffa2-4e5a-b873-956d6dbae656" providerId="ADAL" clId="{D8CD76B7-40A2-4D21-A2F0-2E57D926057C}" dt="2021-12-06T14:26:06.475" v="285" actId="1076"/>
          <ac:cxnSpMkLst>
            <pc:docMk/>
            <pc:sldMk cId="1277131209" sldId="2134803601"/>
            <ac:cxnSpMk id="80" creationId="{738F616D-B12D-4AF2-ADFD-86DDCEA95253}"/>
          </ac:cxnSpMkLst>
        </pc:cxnChg>
        <pc:cxnChg chg="mod">
          <ac:chgData name="YoonSeok Eo" userId="5a4beaea-ffa2-4e5a-b873-956d6dbae656" providerId="ADAL" clId="{D8CD76B7-40A2-4D21-A2F0-2E57D926057C}" dt="2021-12-06T14:26:06.475" v="285" actId="1076"/>
          <ac:cxnSpMkLst>
            <pc:docMk/>
            <pc:sldMk cId="1277131209" sldId="2134803601"/>
            <ac:cxnSpMk id="85" creationId="{80E03812-926E-4DC4-892A-1012CE02D7CE}"/>
          </ac:cxnSpMkLst>
        </pc:cxnChg>
        <pc:cxnChg chg="mod">
          <ac:chgData name="YoonSeok Eo" userId="5a4beaea-ffa2-4e5a-b873-956d6dbae656" providerId="ADAL" clId="{D8CD76B7-40A2-4D21-A2F0-2E57D926057C}" dt="2021-12-06T14:26:06.475" v="285" actId="1076"/>
          <ac:cxnSpMkLst>
            <pc:docMk/>
            <pc:sldMk cId="1277131209" sldId="2134803601"/>
            <ac:cxnSpMk id="87" creationId="{0DAA6390-AFDB-415A-A65F-BA76293077FA}"/>
          </ac:cxnSpMkLst>
        </pc:cxnChg>
        <pc:cxnChg chg="mod">
          <ac:chgData name="YoonSeok Eo" userId="5a4beaea-ffa2-4e5a-b873-956d6dbae656" providerId="ADAL" clId="{D8CD76B7-40A2-4D21-A2F0-2E57D926057C}" dt="2021-12-06T14:26:06.475" v="285" actId="1076"/>
          <ac:cxnSpMkLst>
            <pc:docMk/>
            <pc:sldMk cId="1277131209" sldId="2134803601"/>
            <ac:cxnSpMk id="88" creationId="{87A7EFE9-E14C-4BB2-B75E-1F58C5F1BF33}"/>
          </ac:cxnSpMkLst>
        </pc:cxnChg>
      </pc:sldChg>
      <pc:sldChg chg="addSp delSp modSp add mod">
        <pc:chgData name="YoonSeok Eo" userId="5a4beaea-ffa2-4e5a-b873-956d6dbae656" providerId="ADAL" clId="{D8CD76B7-40A2-4D21-A2F0-2E57D926057C}" dt="2021-12-06T14:28:11.780" v="309" actId="108"/>
        <pc:sldMkLst>
          <pc:docMk/>
          <pc:sldMk cId="3216237541" sldId="2134803602"/>
        </pc:sldMkLst>
        <pc:spChg chg="mod">
          <ac:chgData name="YoonSeok Eo" userId="5a4beaea-ffa2-4e5a-b873-956d6dbae656" providerId="ADAL" clId="{D8CD76B7-40A2-4D21-A2F0-2E57D926057C}" dt="2021-12-06T14:28:11.780" v="309" actId="108"/>
          <ac:spMkLst>
            <pc:docMk/>
            <pc:sldMk cId="3216237541" sldId="2134803602"/>
            <ac:spMk id="2" creationId="{39925D80-78F9-4704-9E5D-2041744129BD}"/>
          </ac:spMkLst>
        </pc:spChg>
        <pc:spChg chg="del">
          <ac:chgData name="YoonSeok Eo" userId="5a4beaea-ffa2-4e5a-b873-956d6dbae656" providerId="ADAL" clId="{D8CD76B7-40A2-4D21-A2F0-2E57D926057C}" dt="2021-12-06T14:27:16.276" v="291" actId="478"/>
          <ac:spMkLst>
            <pc:docMk/>
            <pc:sldMk cId="3216237541" sldId="2134803602"/>
            <ac:spMk id="3" creationId="{E0ED20AD-4BC4-4D85-B2C0-18F06E8B2459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53" creationId="{B26774DA-8ED6-4954-8B59-014CEC6B675C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54" creationId="{188E1A96-DDFD-4808-B9CE-14CBBB4FF81A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55" creationId="{08D0B137-DBE6-445E-BC53-F1A2B9F77B01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56" creationId="{29E5EAE1-ADAD-4D77-8468-CD4107EA77FD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61" creationId="{3BA59158-154B-48BA-9FEF-024C0181913E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62" creationId="{806636A7-9496-49AF-8F12-880848058A85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63" creationId="{9AD0F579-0169-42D6-B954-FD2F4767C16C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64" creationId="{52E2EB0A-99FF-40E1-8281-C5050B001C00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65" creationId="{CB865CCD-43F5-43C9-991A-35650549EA61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110" creationId="{5D172720-CE71-435F-A9CB-6B3902013775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111" creationId="{05124546-D054-4CCD-8135-ECA0706F1791}"/>
          </ac:spMkLst>
        </pc:spChg>
        <pc:spChg chg="mod">
          <ac:chgData name="YoonSeok Eo" userId="5a4beaea-ffa2-4e5a-b873-956d6dbae656" providerId="ADAL" clId="{D8CD76B7-40A2-4D21-A2F0-2E57D926057C}" dt="2021-12-06T14:27:31.869" v="297" actId="404"/>
          <ac:spMkLst>
            <pc:docMk/>
            <pc:sldMk cId="3216237541" sldId="2134803602"/>
            <ac:spMk id="112" creationId="{B7B919D7-2E90-43D6-A855-9BB90C8B2871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18" creationId="{8AD8EEAA-0AB9-418C-96A4-418CBD7D632F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19" creationId="{62C10D47-7EAB-4301-9A99-7F9E758387EF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20" creationId="{C4BF6458-97CE-4E5B-864E-C6B3B8DA3BC0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21" creationId="{FF1A9E4C-F10A-45A0-8D40-A3D521AB3C3A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26" creationId="{ABD53600-C77B-41E1-966C-276FE19B1823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27" creationId="{E63F73B1-4FFE-4B05-B909-8923EEEA9EE4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28" creationId="{0B0EEB03-4DBA-409E-B53F-E79A75285C3D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29" creationId="{9DA08938-05F5-4BAB-B5B6-E852776D50DF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30" creationId="{106095D4-DF76-4A64-A31D-76809EC60435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31" creationId="{D652BFD1-F204-415F-ACAB-E6F0CEE7EC8B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32" creationId="{A7CDEB60-158D-4BEA-B352-3DA3C397CA53}"/>
          </ac:spMkLst>
        </pc:spChg>
        <pc:spChg chg="mod">
          <ac:chgData name="YoonSeok Eo" userId="5a4beaea-ffa2-4e5a-b873-956d6dbae656" providerId="ADAL" clId="{D8CD76B7-40A2-4D21-A2F0-2E57D926057C}" dt="2021-12-06T14:27:44.370" v="300"/>
          <ac:spMkLst>
            <pc:docMk/>
            <pc:sldMk cId="3216237541" sldId="2134803602"/>
            <ac:spMk id="133" creationId="{36C5B743-129C-4297-80FC-9E27D40DBE2C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39" creationId="{0F657B31-F7AB-4948-9FA7-D27A7F2B9FCA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40" creationId="{41790EEA-5109-4F2C-B479-6F8DE96B34C4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41" creationId="{CDDE4DCC-B3AE-419A-B166-71120A50207F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42" creationId="{DD62B5DA-D543-40F0-B4CF-71907E4434A4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47" creationId="{404AC870-F7D5-4F97-AB8D-EFCC4BD344EB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48" creationId="{E5DBF4E0-CE0E-4D18-A4B0-766DD685A62F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49" creationId="{B0940883-E532-4C20-89F7-DB523B9B005D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50" creationId="{24390506-A82D-4895-B351-F76EF5FD67C3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51" creationId="{3A3FC253-0F33-43FB-9997-A69D97A53027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52" creationId="{975CAC14-DDC3-438D-A04E-6BCD50CD9F2D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53" creationId="{3DEE4A76-4EDF-4DF2-93E2-BE7C5FCCC681}"/>
          </ac:spMkLst>
        </pc:spChg>
        <pc:spChg chg="mod">
          <ac:chgData name="YoonSeok Eo" userId="5a4beaea-ffa2-4e5a-b873-956d6dbae656" providerId="ADAL" clId="{D8CD76B7-40A2-4D21-A2F0-2E57D926057C}" dt="2021-12-06T14:27:52.940" v="304" actId="404"/>
          <ac:spMkLst>
            <pc:docMk/>
            <pc:sldMk cId="3216237541" sldId="2134803602"/>
            <ac:spMk id="154" creationId="{0A3D27C7-3125-4E2F-9C0D-0E818FE94522}"/>
          </ac:spMkLst>
        </pc:spChg>
        <pc:grpChg chg="add del mod">
          <ac:chgData name="YoonSeok Eo" userId="5a4beaea-ffa2-4e5a-b873-956d6dbae656" providerId="ADAL" clId="{D8CD76B7-40A2-4D21-A2F0-2E57D926057C}" dt="2021-12-06T14:27:39.854" v="299" actId="478"/>
          <ac:grpSpMkLst>
            <pc:docMk/>
            <pc:sldMk cId="3216237541" sldId="2134803602"/>
            <ac:grpSpMk id="48" creationId="{6C010FAF-BF53-410E-8D98-93D04C8D3CB1}"/>
          </ac:grpSpMkLst>
        </pc:grpChg>
        <pc:grpChg chg="mod">
          <ac:chgData name="YoonSeok Eo" userId="5a4beaea-ffa2-4e5a-b873-956d6dbae656" providerId="ADAL" clId="{D8CD76B7-40A2-4D21-A2F0-2E57D926057C}" dt="2021-12-06T14:27:20.895" v="292"/>
          <ac:grpSpMkLst>
            <pc:docMk/>
            <pc:sldMk cId="3216237541" sldId="2134803602"/>
            <ac:grpSpMk id="49" creationId="{EBCE80DA-36D7-47A3-80D8-FC70FFE431BE}"/>
          </ac:grpSpMkLst>
        </pc:grpChg>
        <pc:grpChg chg="mod">
          <ac:chgData name="YoonSeok Eo" userId="5a4beaea-ffa2-4e5a-b873-956d6dbae656" providerId="ADAL" clId="{D8CD76B7-40A2-4D21-A2F0-2E57D926057C}" dt="2021-12-06T14:27:20.895" v="292"/>
          <ac:grpSpMkLst>
            <pc:docMk/>
            <pc:sldMk cId="3216237541" sldId="2134803602"/>
            <ac:grpSpMk id="50" creationId="{A6B0DDD0-6929-474F-9258-D60C06C27D2D}"/>
          </ac:grpSpMkLst>
        </pc:grpChg>
        <pc:grpChg chg="mod">
          <ac:chgData name="YoonSeok Eo" userId="5a4beaea-ffa2-4e5a-b873-956d6dbae656" providerId="ADAL" clId="{D8CD76B7-40A2-4D21-A2F0-2E57D926057C}" dt="2021-12-06T14:27:20.895" v="292"/>
          <ac:grpSpMkLst>
            <pc:docMk/>
            <pc:sldMk cId="3216237541" sldId="2134803602"/>
            <ac:grpSpMk id="51" creationId="{5F2FF0B8-2DB8-4524-8BC6-762655CA67C5}"/>
          </ac:grpSpMkLst>
        </pc:grpChg>
        <pc:grpChg chg="mod">
          <ac:chgData name="YoonSeok Eo" userId="5a4beaea-ffa2-4e5a-b873-956d6dbae656" providerId="ADAL" clId="{D8CD76B7-40A2-4D21-A2F0-2E57D926057C}" dt="2021-12-06T14:27:20.895" v="292"/>
          <ac:grpSpMkLst>
            <pc:docMk/>
            <pc:sldMk cId="3216237541" sldId="2134803602"/>
            <ac:grpSpMk id="52" creationId="{94653976-3218-470F-A340-41375380ACFE}"/>
          </ac:grpSpMkLst>
        </pc:grpChg>
        <pc:grpChg chg="del">
          <ac:chgData name="YoonSeok Eo" userId="5a4beaea-ffa2-4e5a-b873-956d6dbae656" providerId="ADAL" clId="{D8CD76B7-40A2-4D21-A2F0-2E57D926057C}" dt="2021-12-06T14:27:16.276" v="291" actId="478"/>
          <ac:grpSpMkLst>
            <pc:docMk/>
            <pc:sldMk cId="3216237541" sldId="2134803602"/>
            <ac:grpSpMk id="109" creationId="{6C0395B8-E85A-4A63-A2D7-4C38FC77A99A}"/>
          </ac:grpSpMkLst>
        </pc:grpChg>
        <pc:grpChg chg="add del mod">
          <ac:chgData name="YoonSeok Eo" userId="5a4beaea-ffa2-4e5a-b873-956d6dbae656" providerId="ADAL" clId="{D8CD76B7-40A2-4D21-A2F0-2E57D926057C}" dt="2021-12-06T14:27:48.415" v="301"/>
          <ac:grpSpMkLst>
            <pc:docMk/>
            <pc:sldMk cId="3216237541" sldId="2134803602"/>
            <ac:grpSpMk id="113" creationId="{85847DD7-195E-4CA6-A6CB-8272A301D41B}"/>
          </ac:grpSpMkLst>
        </pc:grpChg>
        <pc:grpChg chg="mod">
          <ac:chgData name="YoonSeok Eo" userId="5a4beaea-ffa2-4e5a-b873-956d6dbae656" providerId="ADAL" clId="{D8CD76B7-40A2-4D21-A2F0-2E57D926057C}" dt="2021-12-06T14:27:44.370" v="300"/>
          <ac:grpSpMkLst>
            <pc:docMk/>
            <pc:sldMk cId="3216237541" sldId="2134803602"/>
            <ac:grpSpMk id="114" creationId="{7A549604-060E-4FA8-8446-54DB8DBFADCC}"/>
          </ac:grpSpMkLst>
        </pc:grpChg>
        <pc:grpChg chg="mod">
          <ac:chgData name="YoonSeok Eo" userId="5a4beaea-ffa2-4e5a-b873-956d6dbae656" providerId="ADAL" clId="{D8CD76B7-40A2-4D21-A2F0-2E57D926057C}" dt="2021-12-06T14:27:44.370" v="300"/>
          <ac:grpSpMkLst>
            <pc:docMk/>
            <pc:sldMk cId="3216237541" sldId="2134803602"/>
            <ac:grpSpMk id="115" creationId="{01DBC9C0-A7C5-4E5A-A2A3-F1DA5801A934}"/>
          </ac:grpSpMkLst>
        </pc:grpChg>
        <pc:grpChg chg="mod">
          <ac:chgData name="YoonSeok Eo" userId="5a4beaea-ffa2-4e5a-b873-956d6dbae656" providerId="ADAL" clId="{D8CD76B7-40A2-4D21-A2F0-2E57D926057C}" dt="2021-12-06T14:27:44.370" v="300"/>
          <ac:grpSpMkLst>
            <pc:docMk/>
            <pc:sldMk cId="3216237541" sldId="2134803602"/>
            <ac:grpSpMk id="116" creationId="{CD7A05FD-5909-452E-9336-A6370D00806C}"/>
          </ac:grpSpMkLst>
        </pc:grpChg>
        <pc:grpChg chg="mod">
          <ac:chgData name="YoonSeok Eo" userId="5a4beaea-ffa2-4e5a-b873-956d6dbae656" providerId="ADAL" clId="{D8CD76B7-40A2-4D21-A2F0-2E57D926057C}" dt="2021-12-06T14:27:44.370" v="300"/>
          <ac:grpSpMkLst>
            <pc:docMk/>
            <pc:sldMk cId="3216237541" sldId="2134803602"/>
            <ac:grpSpMk id="117" creationId="{1336AC96-005A-4B31-8263-39BA6357ED7B}"/>
          </ac:grpSpMkLst>
        </pc:grpChg>
        <pc:grpChg chg="add mod">
          <ac:chgData name="YoonSeok Eo" userId="5a4beaea-ffa2-4e5a-b873-956d6dbae656" providerId="ADAL" clId="{D8CD76B7-40A2-4D21-A2F0-2E57D926057C}" dt="2021-12-06T14:28:00.696" v="308" actId="1076"/>
          <ac:grpSpMkLst>
            <pc:docMk/>
            <pc:sldMk cId="3216237541" sldId="2134803602"/>
            <ac:grpSpMk id="134" creationId="{F92BE9C7-BBA4-4960-88BB-8EC89D75FDD9}"/>
          </ac:grpSpMkLst>
        </pc:grpChg>
        <pc:grpChg chg="mod">
          <ac:chgData name="YoonSeok Eo" userId="5a4beaea-ffa2-4e5a-b873-956d6dbae656" providerId="ADAL" clId="{D8CD76B7-40A2-4D21-A2F0-2E57D926057C}" dt="2021-12-06T14:27:48.429" v="302"/>
          <ac:grpSpMkLst>
            <pc:docMk/>
            <pc:sldMk cId="3216237541" sldId="2134803602"/>
            <ac:grpSpMk id="135" creationId="{319E57C5-4E50-45A1-AD72-CB94A5DCCDB3}"/>
          </ac:grpSpMkLst>
        </pc:grpChg>
        <pc:grpChg chg="mod">
          <ac:chgData name="YoonSeok Eo" userId="5a4beaea-ffa2-4e5a-b873-956d6dbae656" providerId="ADAL" clId="{D8CD76B7-40A2-4D21-A2F0-2E57D926057C}" dt="2021-12-06T14:27:48.429" v="302"/>
          <ac:grpSpMkLst>
            <pc:docMk/>
            <pc:sldMk cId="3216237541" sldId="2134803602"/>
            <ac:grpSpMk id="136" creationId="{57420C20-C10A-4F57-A230-F55837352CBC}"/>
          </ac:grpSpMkLst>
        </pc:grpChg>
        <pc:grpChg chg="mod">
          <ac:chgData name="YoonSeok Eo" userId="5a4beaea-ffa2-4e5a-b873-956d6dbae656" providerId="ADAL" clId="{D8CD76B7-40A2-4D21-A2F0-2E57D926057C}" dt="2021-12-06T14:27:48.429" v="302"/>
          <ac:grpSpMkLst>
            <pc:docMk/>
            <pc:sldMk cId="3216237541" sldId="2134803602"/>
            <ac:grpSpMk id="137" creationId="{12304C36-90B2-4B11-891C-F9F6289B6DA2}"/>
          </ac:grpSpMkLst>
        </pc:grpChg>
        <pc:grpChg chg="mod">
          <ac:chgData name="YoonSeok Eo" userId="5a4beaea-ffa2-4e5a-b873-956d6dbae656" providerId="ADAL" clId="{D8CD76B7-40A2-4D21-A2F0-2E57D926057C}" dt="2021-12-06T14:27:48.429" v="302"/>
          <ac:grpSpMkLst>
            <pc:docMk/>
            <pc:sldMk cId="3216237541" sldId="2134803602"/>
            <ac:grpSpMk id="138" creationId="{526B9067-9778-4D25-A4D2-18727B63C3F7}"/>
          </ac:grpSpMkLst>
        </pc:grpChg>
        <pc:picChg chg="mod">
          <ac:chgData name="YoonSeok Eo" userId="5a4beaea-ffa2-4e5a-b873-956d6dbae656" providerId="ADAL" clId="{D8CD76B7-40A2-4D21-A2F0-2E57D926057C}" dt="2021-12-06T14:27:20.895" v="292"/>
          <ac:picMkLst>
            <pc:docMk/>
            <pc:sldMk cId="3216237541" sldId="2134803602"/>
            <ac:picMk id="57" creationId="{3E3C47E4-1230-4D06-B84A-D72DB227EA88}"/>
          </ac:picMkLst>
        </pc:picChg>
        <pc:picChg chg="mod">
          <ac:chgData name="YoonSeok Eo" userId="5a4beaea-ffa2-4e5a-b873-956d6dbae656" providerId="ADAL" clId="{D8CD76B7-40A2-4D21-A2F0-2E57D926057C}" dt="2021-12-06T14:27:20.895" v="292"/>
          <ac:picMkLst>
            <pc:docMk/>
            <pc:sldMk cId="3216237541" sldId="2134803602"/>
            <ac:picMk id="58" creationId="{86F8FB9D-9093-441E-A3DE-F90868F2E060}"/>
          </ac:picMkLst>
        </pc:picChg>
        <pc:picChg chg="mod">
          <ac:chgData name="YoonSeok Eo" userId="5a4beaea-ffa2-4e5a-b873-956d6dbae656" providerId="ADAL" clId="{D8CD76B7-40A2-4D21-A2F0-2E57D926057C}" dt="2021-12-06T14:27:20.895" v="292"/>
          <ac:picMkLst>
            <pc:docMk/>
            <pc:sldMk cId="3216237541" sldId="2134803602"/>
            <ac:picMk id="59" creationId="{BBF62155-C7EE-45A3-BDF7-0AC7D54E6BB6}"/>
          </ac:picMkLst>
        </pc:picChg>
        <pc:picChg chg="mod">
          <ac:chgData name="YoonSeok Eo" userId="5a4beaea-ffa2-4e5a-b873-956d6dbae656" providerId="ADAL" clId="{D8CD76B7-40A2-4D21-A2F0-2E57D926057C}" dt="2021-12-06T14:27:20.895" v="292"/>
          <ac:picMkLst>
            <pc:docMk/>
            <pc:sldMk cId="3216237541" sldId="2134803602"/>
            <ac:picMk id="60" creationId="{61AC279C-CF1C-4EA3-82A5-A12C5C50936B}"/>
          </ac:picMkLst>
        </pc:picChg>
        <pc:picChg chg="mod">
          <ac:chgData name="YoonSeok Eo" userId="5a4beaea-ffa2-4e5a-b873-956d6dbae656" providerId="ADAL" clId="{D8CD76B7-40A2-4D21-A2F0-2E57D926057C}" dt="2021-12-06T14:27:44.370" v="300"/>
          <ac:picMkLst>
            <pc:docMk/>
            <pc:sldMk cId="3216237541" sldId="2134803602"/>
            <ac:picMk id="122" creationId="{41CF7193-05E2-40D7-9DEE-9077962864F4}"/>
          </ac:picMkLst>
        </pc:picChg>
        <pc:picChg chg="mod">
          <ac:chgData name="YoonSeok Eo" userId="5a4beaea-ffa2-4e5a-b873-956d6dbae656" providerId="ADAL" clId="{D8CD76B7-40A2-4D21-A2F0-2E57D926057C}" dt="2021-12-06T14:27:44.370" v="300"/>
          <ac:picMkLst>
            <pc:docMk/>
            <pc:sldMk cId="3216237541" sldId="2134803602"/>
            <ac:picMk id="123" creationId="{102785CF-EDC4-4741-ABB4-2948167E814D}"/>
          </ac:picMkLst>
        </pc:picChg>
        <pc:picChg chg="mod">
          <ac:chgData name="YoonSeok Eo" userId="5a4beaea-ffa2-4e5a-b873-956d6dbae656" providerId="ADAL" clId="{D8CD76B7-40A2-4D21-A2F0-2E57D926057C}" dt="2021-12-06T14:27:44.370" v="300"/>
          <ac:picMkLst>
            <pc:docMk/>
            <pc:sldMk cId="3216237541" sldId="2134803602"/>
            <ac:picMk id="124" creationId="{0B13559D-E56C-4074-97D8-BBAF0208C135}"/>
          </ac:picMkLst>
        </pc:picChg>
        <pc:picChg chg="mod">
          <ac:chgData name="YoonSeok Eo" userId="5a4beaea-ffa2-4e5a-b873-956d6dbae656" providerId="ADAL" clId="{D8CD76B7-40A2-4D21-A2F0-2E57D926057C}" dt="2021-12-06T14:27:44.370" v="300"/>
          <ac:picMkLst>
            <pc:docMk/>
            <pc:sldMk cId="3216237541" sldId="2134803602"/>
            <ac:picMk id="125" creationId="{BF627724-0351-4547-89A8-7C32BFBE2660}"/>
          </ac:picMkLst>
        </pc:picChg>
        <pc:picChg chg="mod">
          <ac:chgData name="YoonSeok Eo" userId="5a4beaea-ffa2-4e5a-b873-956d6dbae656" providerId="ADAL" clId="{D8CD76B7-40A2-4D21-A2F0-2E57D926057C}" dt="2021-12-06T14:27:48.429" v="302"/>
          <ac:picMkLst>
            <pc:docMk/>
            <pc:sldMk cId="3216237541" sldId="2134803602"/>
            <ac:picMk id="143" creationId="{201CFB5E-EEAF-47FD-839C-94E2F0E67900}"/>
          </ac:picMkLst>
        </pc:picChg>
        <pc:picChg chg="mod">
          <ac:chgData name="YoonSeok Eo" userId="5a4beaea-ffa2-4e5a-b873-956d6dbae656" providerId="ADAL" clId="{D8CD76B7-40A2-4D21-A2F0-2E57D926057C}" dt="2021-12-06T14:27:48.429" v="302"/>
          <ac:picMkLst>
            <pc:docMk/>
            <pc:sldMk cId="3216237541" sldId="2134803602"/>
            <ac:picMk id="144" creationId="{E31A0293-7397-4E86-AB2C-2197B0115858}"/>
          </ac:picMkLst>
        </pc:picChg>
        <pc:picChg chg="mod">
          <ac:chgData name="YoonSeok Eo" userId="5a4beaea-ffa2-4e5a-b873-956d6dbae656" providerId="ADAL" clId="{D8CD76B7-40A2-4D21-A2F0-2E57D926057C}" dt="2021-12-06T14:27:48.429" v="302"/>
          <ac:picMkLst>
            <pc:docMk/>
            <pc:sldMk cId="3216237541" sldId="2134803602"/>
            <ac:picMk id="145" creationId="{BEF8A3FB-D459-4756-85D4-42C8B655FF94}"/>
          </ac:picMkLst>
        </pc:picChg>
        <pc:picChg chg="mod">
          <ac:chgData name="YoonSeok Eo" userId="5a4beaea-ffa2-4e5a-b873-956d6dbae656" providerId="ADAL" clId="{D8CD76B7-40A2-4D21-A2F0-2E57D926057C}" dt="2021-12-06T14:27:48.429" v="302"/>
          <ac:picMkLst>
            <pc:docMk/>
            <pc:sldMk cId="3216237541" sldId="2134803602"/>
            <ac:picMk id="146" creationId="{ECA7E5E0-0EDD-4607-8FCC-DC99672964CE}"/>
          </ac:picMkLst>
        </pc:picChg>
      </pc:sldChg>
    </pc:docChg>
  </pc:docChgLst>
  <pc:docChgLst>
    <pc:chgData name="YoonSeok Eo" userId="5a4beaea-ffa2-4e5a-b873-956d6dbae656" providerId="ADAL" clId="{458151BC-B5EE-46B4-A5C7-FD51F83CFB00}"/>
    <pc:docChg chg="modSld">
      <pc:chgData name="YoonSeok Eo" userId="5a4beaea-ffa2-4e5a-b873-956d6dbae656" providerId="ADAL" clId="{458151BC-B5EE-46B4-A5C7-FD51F83CFB00}" dt="2021-12-15T04:32:21.506" v="18" actId="404"/>
      <pc:docMkLst>
        <pc:docMk/>
      </pc:docMkLst>
      <pc:sldChg chg="modSp mod">
        <pc:chgData name="YoonSeok Eo" userId="5a4beaea-ffa2-4e5a-b873-956d6dbae656" providerId="ADAL" clId="{458151BC-B5EE-46B4-A5C7-FD51F83CFB00}" dt="2021-12-15T04:32:09.141" v="15" actId="404"/>
        <pc:sldMkLst>
          <pc:docMk/>
          <pc:sldMk cId="1255245249" sldId="273"/>
        </pc:sldMkLst>
        <pc:spChg chg="mod">
          <ac:chgData name="YoonSeok Eo" userId="5a4beaea-ffa2-4e5a-b873-956d6dbae656" providerId="ADAL" clId="{458151BC-B5EE-46B4-A5C7-FD51F83CFB00}" dt="2021-12-15T04:32:09.141" v="15" actId="404"/>
          <ac:spMkLst>
            <pc:docMk/>
            <pc:sldMk cId="1255245249" sldId="273"/>
            <ac:spMk id="3" creationId="{5D704478-C80F-4713-A0EC-F933B0CAD72C}"/>
          </ac:spMkLst>
        </pc:spChg>
      </pc:sldChg>
      <pc:sldChg chg="modSp mod">
        <pc:chgData name="YoonSeok Eo" userId="5a4beaea-ffa2-4e5a-b873-956d6dbae656" providerId="ADAL" clId="{458151BC-B5EE-46B4-A5C7-FD51F83CFB00}" dt="2021-12-15T03:47:31.036" v="7" actId="113"/>
        <pc:sldMkLst>
          <pc:docMk/>
          <pc:sldMk cId="1578116202" sldId="4835"/>
        </pc:sldMkLst>
        <pc:spChg chg="mod">
          <ac:chgData name="YoonSeok Eo" userId="5a4beaea-ffa2-4e5a-b873-956d6dbae656" providerId="ADAL" clId="{458151BC-B5EE-46B4-A5C7-FD51F83CFB00}" dt="2021-12-15T03:47:12.317" v="2" actId="108"/>
          <ac:spMkLst>
            <pc:docMk/>
            <pc:sldMk cId="1578116202" sldId="4835"/>
            <ac:spMk id="10" creationId="{CE032218-D6EF-4701-9E8F-AE886CEC3925}"/>
          </ac:spMkLst>
        </pc:spChg>
        <pc:spChg chg="mod">
          <ac:chgData name="YoonSeok Eo" userId="5a4beaea-ffa2-4e5a-b873-956d6dbae656" providerId="ADAL" clId="{458151BC-B5EE-46B4-A5C7-FD51F83CFB00}" dt="2021-12-15T03:47:10.227" v="1" actId="108"/>
          <ac:spMkLst>
            <pc:docMk/>
            <pc:sldMk cId="1578116202" sldId="4835"/>
            <ac:spMk id="14" creationId="{E2AED6D3-378D-4BF9-80A8-49146AC6B1B5}"/>
          </ac:spMkLst>
        </pc:spChg>
        <pc:spChg chg="mod">
          <ac:chgData name="YoonSeok Eo" userId="5a4beaea-ffa2-4e5a-b873-956d6dbae656" providerId="ADAL" clId="{458151BC-B5EE-46B4-A5C7-FD51F83CFB00}" dt="2021-12-15T03:47:15.076" v="3" actId="108"/>
          <ac:spMkLst>
            <pc:docMk/>
            <pc:sldMk cId="1578116202" sldId="4835"/>
            <ac:spMk id="18" creationId="{C9F0E9F7-06B2-43C8-B552-A795464375AA}"/>
          </ac:spMkLst>
        </pc:spChg>
        <pc:spChg chg="mod">
          <ac:chgData name="YoonSeok Eo" userId="5a4beaea-ffa2-4e5a-b873-956d6dbae656" providerId="ADAL" clId="{458151BC-B5EE-46B4-A5C7-FD51F83CFB00}" dt="2021-12-15T03:47:31.036" v="7" actId="113"/>
          <ac:spMkLst>
            <pc:docMk/>
            <pc:sldMk cId="1578116202" sldId="4835"/>
            <ac:spMk id="31" creationId="{A6D500AE-997B-4ABD-9611-34C98B8DAD71}"/>
          </ac:spMkLst>
        </pc:spChg>
        <pc:spChg chg="mod">
          <ac:chgData name="YoonSeok Eo" userId="5a4beaea-ffa2-4e5a-b873-956d6dbae656" providerId="ADAL" clId="{458151BC-B5EE-46B4-A5C7-FD51F83CFB00}" dt="2021-12-15T03:47:31.036" v="7" actId="113"/>
          <ac:spMkLst>
            <pc:docMk/>
            <pc:sldMk cId="1578116202" sldId="4835"/>
            <ac:spMk id="32" creationId="{E44BEB60-45FD-4AEF-877D-59F8012A28DF}"/>
          </ac:spMkLst>
        </pc:spChg>
        <pc:spChg chg="mod">
          <ac:chgData name="YoonSeok Eo" userId="5a4beaea-ffa2-4e5a-b873-956d6dbae656" providerId="ADAL" clId="{458151BC-B5EE-46B4-A5C7-FD51F83CFB00}" dt="2021-12-15T03:47:31.036" v="7" actId="113"/>
          <ac:spMkLst>
            <pc:docMk/>
            <pc:sldMk cId="1578116202" sldId="4835"/>
            <ac:spMk id="33" creationId="{F9F002D6-0805-4355-8613-CA861FBCC5F9}"/>
          </ac:spMkLst>
        </pc:spChg>
        <pc:spChg chg="mod">
          <ac:chgData name="YoonSeok Eo" userId="5a4beaea-ffa2-4e5a-b873-956d6dbae656" providerId="ADAL" clId="{458151BC-B5EE-46B4-A5C7-FD51F83CFB00}" dt="2021-12-15T03:47:31.036" v="7" actId="113"/>
          <ac:spMkLst>
            <pc:docMk/>
            <pc:sldMk cId="1578116202" sldId="4835"/>
            <ac:spMk id="34" creationId="{A6DADC7B-A2B3-432B-AA79-E00D1660F33E}"/>
          </ac:spMkLst>
        </pc:spChg>
        <pc:spChg chg="mod">
          <ac:chgData name="YoonSeok Eo" userId="5a4beaea-ffa2-4e5a-b873-956d6dbae656" providerId="ADAL" clId="{458151BC-B5EE-46B4-A5C7-FD51F83CFB00}" dt="2021-12-15T03:47:31.036" v="7" actId="113"/>
          <ac:spMkLst>
            <pc:docMk/>
            <pc:sldMk cId="1578116202" sldId="4835"/>
            <ac:spMk id="35" creationId="{CEA84C89-C942-4A82-AD7C-81186571689E}"/>
          </ac:spMkLst>
        </pc:spChg>
      </pc:sldChg>
      <pc:sldChg chg="modSp mod">
        <pc:chgData name="YoonSeok Eo" userId="5a4beaea-ffa2-4e5a-b873-956d6dbae656" providerId="ADAL" clId="{458151BC-B5EE-46B4-A5C7-FD51F83CFB00}" dt="2021-12-15T04:31:47.452" v="10" actId="404"/>
        <pc:sldMkLst>
          <pc:docMk/>
          <pc:sldMk cId="1425916922" sldId="6562"/>
        </pc:sldMkLst>
        <pc:spChg chg="mod">
          <ac:chgData name="YoonSeok Eo" userId="5a4beaea-ffa2-4e5a-b873-956d6dbae656" providerId="ADAL" clId="{458151BC-B5EE-46B4-A5C7-FD51F83CFB00}" dt="2021-12-15T04:31:47.452" v="10" actId="404"/>
          <ac:spMkLst>
            <pc:docMk/>
            <pc:sldMk cId="1425916922" sldId="6562"/>
            <ac:spMk id="2" creationId="{DF44D648-A9D4-4A00-B4E6-432190E76B55}"/>
          </ac:spMkLst>
        </pc:spChg>
      </pc:sldChg>
      <pc:sldChg chg="modSp mod">
        <pc:chgData name="YoonSeok Eo" userId="5a4beaea-ffa2-4e5a-b873-956d6dbae656" providerId="ADAL" clId="{458151BC-B5EE-46B4-A5C7-FD51F83CFB00}" dt="2021-12-15T04:31:38.272" v="9" actId="404"/>
        <pc:sldMkLst>
          <pc:docMk/>
          <pc:sldMk cId="720374036" sldId="2109379936"/>
        </pc:sldMkLst>
        <pc:spChg chg="mod">
          <ac:chgData name="YoonSeok Eo" userId="5a4beaea-ffa2-4e5a-b873-956d6dbae656" providerId="ADAL" clId="{458151BC-B5EE-46B4-A5C7-FD51F83CFB00}" dt="2021-12-15T04:31:38.272" v="9" actId="404"/>
          <ac:spMkLst>
            <pc:docMk/>
            <pc:sldMk cId="720374036" sldId="2109379936"/>
            <ac:spMk id="4" creationId="{B6016C52-33B9-426F-9FED-48D2951D3D92}"/>
          </ac:spMkLst>
        </pc:spChg>
      </pc:sldChg>
      <pc:sldChg chg="modSp mod">
        <pc:chgData name="YoonSeok Eo" userId="5a4beaea-ffa2-4e5a-b873-956d6dbae656" providerId="ADAL" clId="{458151BC-B5EE-46B4-A5C7-FD51F83CFB00}" dt="2021-12-15T04:31:57.769" v="12" actId="404"/>
        <pc:sldMkLst>
          <pc:docMk/>
          <pc:sldMk cId="1144800992" sldId="2134803398"/>
        </pc:sldMkLst>
        <pc:spChg chg="mod">
          <ac:chgData name="YoonSeok Eo" userId="5a4beaea-ffa2-4e5a-b873-956d6dbae656" providerId="ADAL" clId="{458151BC-B5EE-46B4-A5C7-FD51F83CFB00}" dt="2021-12-15T04:31:57.769" v="12" actId="404"/>
          <ac:spMkLst>
            <pc:docMk/>
            <pc:sldMk cId="1144800992" sldId="2134803398"/>
            <ac:spMk id="2" creationId="{E38A1857-C5B1-49FE-A315-E6DB41204BD9}"/>
          </ac:spMkLst>
        </pc:spChg>
      </pc:sldChg>
      <pc:sldChg chg="modSp mod">
        <pc:chgData name="YoonSeok Eo" userId="5a4beaea-ffa2-4e5a-b873-956d6dbae656" providerId="ADAL" clId="{458151BC-B5EE-46B4-A5C7-FD51F83CFB00}" dt="2021-12-15T04:31:50.602" v="11" actId="404"/>
        <pc:sldMkLst>
          <pc:docMk/>
          <pc:sldMk cId="3186856159" sldId="2134803596"/>
        </pc:sldMkLst>
        <pc:spChg chg="mod">
          <ac:chgData name="YoonSeok Eo" userId="5a4beaea-ffa2-4e5a-b873-956d6dbae656" providerId="ADAL" clId="{458151BC-B5EE-46B4-A5C7-FD51F83CFB00}" dt="2021-12-15T04:31:50.602" v="11" actId="404"/>
          <ac:spMkLst>
            <pc:docMk/>
            <pc:sldMk cId="3186856159" sldId="2134803596"/>
            <ac:spMk id="2" creationId="{F77A8061-FB7F-8F46-B79A-B7EBC815075B}"/>
          </ac:spMkLst>
        </pc:spChg>
      </pc:sldChg>
      <pc:sldChg chg="modSp mod">
        <pc:chgData name="YoonSeok Eo" userId="5a4beaea-ffa2-4e5a-b873-956d6dbae656" providerId="ADAL" clId="{458151BC-B5EE-46B4-A5C7-FD51F83CFB00}" dt="2021-12-15T04:32:01.503" v="13" actId="404"/>
        <pc:sldMkLst>
          <pc:docMk/>
          <pc:sldMk cId="3533975131" sldId="2134803598"/>
        </pc:sldMkLst>
        <pc:spChg chg="mod">
          <ac:chgData name="YoonSeok Eo" userId="5a4beaea-ffa2-4e5a-b873-956d6dbae656" providerId="ADAL" clId="{458151BC-B5EE-46B4-A5C7-FD51F83CFB00}" dt="2021-12-15T04:32:01.503" v="13" actId="404"/>
          <ac:spMkLst>
            <pc:docMk/>
            <pc:sldMk cId="3533975131" sldId="2134803598"/>
            <ac:spMk id="2" creationId="{39925D80-78F9-4704-9E5D-2041744129BD}"/>
          </ac:spMkLst>
        </pc:spChg>
      </pc:sldChg>
      <pc:sldChg chg="modSp mod">
        <pc:chgData name="YoonSeok Eo" userId="5a4beaea-ffa2-4e5a-b873-956d6dbae656" providerId="ADAL" clId="{458151BC-B5EE-46B4-A5C7-FD51F83CFB00}" dt="2021-12-15T04:32:05.564" v="14" actId="404"/>
        <pc:sldMkLst>
          <pc:docMk/>
          <pc:sldMk cId="627346666" sldId="2134803599"/>
        </pc:sldMkLst>
        <pc:spChg chg="mod">
          <ac:chgData name="YoonSeok Eo" userId="5a4beaea-ffa2-4e5a-b873-956d6dbae656" providerId="ADAL" clId="{458151BC-B5EE-46B4-A5C7-FD51F83CFB00}" dt="2021-12-15T04:32:05.564" v="14" actId="404"/>
          <ac:spMkLst>
            <pc:docMk/>
            <pc:sldMk cId="627346666" sldId="2134803599"/>
            <ac:spMk id="2" creationId="{39925D80-78F9-4704-9E5D-2041744129BD}"/>
          </ac:spMkLst>
        </pc:spChg>
      </pc:sldChg>
      <pc:sldChg chg="modSp mod">
        <pc:chgData name="YoonSeok Eo" userId="5a4beaea-ffa2-4e5a-b873-956d6dbae656" providerId="ADAL" clId="{458151BC-B5EE-46B4-A5C7-FD51F83CFB00}" dt="2021-12-15T04:32:13.135" v="16" actId="404"/>
        <pc:sldMkLst>
          <pc:docMk/>
          <pc:sldMk cId="1206690935" sldId="2134803600"/>
        </pc:sldMkLst>
        <pc:spChg chg="mod">
          <ac:chgData name="YoonSeok Eo" userId="5a4beaea-ffa2-4e5a-b873-956d6dbae656" providerId="ADAL" clId="{458151BC-B5EE-46B4-A5C7-FD51F83CFB00}" dt="2021-12-15T04:32:13.135" v="16" actId="404"/>
          <ac:spMkLst>
            <pc:docMk/>
            <pc:sldMk cId="1206690935" sldId="2134803600"/>
            <ac:spMk id="2" creationId="{39925D80-78F9-4704-9E5D-2041744129BD}"/>
          </ac:spMkLst>
        </pc:spChg>
      </pc:sldChg>
      <pc:sldChg chg="modSp mod">
        <pc:chgData name="YoonSeok Eo" userId="5a4beaea-ffa2-4e5a-b873-956d6dbae656" providerId="ADAL" clId="{458151BC-B5EE-46B4-A5C7-FD51F83CFB00}" dt="2021-12-15T04:32:17.220" v="17" actId="404"/>
        <pc:sldMkLst>
          <pc:docMk/>
          <pc:sldMk cId="1277131209" sldId="2134803601"/>
        </pc:sldMkLst>
        <pc:spChg chg="mod">
          <ac:chgData name="YoonSeok Eo" userId="5a4beaea-ffa2-4e5a-b873-956d6dbae656" providerId="ADAL" clId="{458151BC-B5EE-46B4-A5C7-FD51F83CFB00}" dt="2021-12-15T04:32:17.220" v="17" actId="404"/>
          <ac:spMkLst>
            <pc:docMk/>
            <pc:sldMk cId="1277131209" sldId="2134803601"/>
            <ac:spMk id="2" creationId="{39925D80-78F9-4704-9E5D-2041744129BD}"/>
          </ac:spMkLst>
        </pc:spChg>
      </pc:sldChg>
      <pc:sldChg chg="modSp mod">
        <pc:chgData name="YoonSeok Eo" userId="5a4beaea-ffa2-4e5a-b873-956d6dbae656" providerId="ADAL" clId="{458151BC-B5EE-46B4-A5C7-FD51F83CFB00}" dt="2021-12-15T04:32:21.506" v="18" actId="404"/>
        <pc:sldMkLst>
          <pc:docMk/>
          <pc:sldMk cId="3216237541" sldId="2134803602"/>
        </pc:sldMkLst>
        <pc:spChg chg="mod">
          <ac:chgData name="YoonSeok Eo" userId="5a4beaea-ffa2-4e5a-b873-956d6dbae656" providerId="ADAL" clId="{458151BC-B5EE-46B4-A5C7-FD51F83CFB00}" dt="2021-12-15T04:32:21.506" v="18" actId="404"/>
          <ac:spMkLst>
            <pc:docMk/>
            <pc:sldMk cId="3216237541" sldId="2134803602"/>
            <ac:spMk id="2" creationId="{39925D80-78F9-4704-9E5D-2041744129BD}"/>
          </ac:spMkLst>
        </pc:spChg>
      </pc:sldChg>
    </pc:docChg>
  </pc:docChgLst>
  <pc:docChgLst>
    <pc:chgData name="YoonSeok Eo" userId="5a4beaea-ffa2-4e5a-b873-956d6dbae656" providerId="ADAL" clId="{3EFBAD28-8A79-4F1B-A217-36A70DDF4AEA}"/>
    <pc:docChg chg="modSld">
      <pc:chgData name="YoonSeok Eo" userId="5a4beaea-ffa2-4e5a-b873-956d6dbae656" providerId="ADAL" clId="{3EFBAD28-8A79-4F1B-A217-36A70DDF4AEA}" dt="2021-12-06T09:46:51.432" v="32" actId="20577"/>
      <pc:docMkLst>
        <pc:docMk/>
      </pc:docMkLst>
      <pc:sldChg chg="modSp mod">
        <pc:chgData name="YoonSeok Eo" userId="5a4beaea-ffa2-4e5a-b873-956d6dbae656" providerId="ADAL" clId="{3EFBAD28-8A79-4F1B-A217-36A70DDF4AEA}" dt="2021-12-06T09:46:51.432" v="32" actId="20577"/>
        <pc:sldMkLst>
          <pc:docMk/>
          <pc:sldMk cId="2640758296" sldId="9347"/>
        </pc:sldMkLst>
        <pc:spChg chg="mod">
          <ac:chgData name="YoonSeok Eo" userId="5a4beaea-ffa2-4e5a-b873-956d6dbae656" providerId="ADAL" clId="{3EFBAD28-8A79-4F1B-A217-36A70DDF4AEA}" dt="2021-12-06T09:46:51.432" v="32" actId="20577"/>
          <ac:spMkLst>
            <pc:docMk/>
            <pc:sldMk cId="2640758296" sldId="9347"/>
            <ac:spMk id="9" creationId="{3E5F4F79-5714-4557-8250-2F98922A0B06}"/>
          </ac:spMkLst>
        </pc:spChg>
      </pc:sldChg>
      <pc:sldChg chg="modSp mod">
        <pc:chgData name="YoonSeok Eo" userId="5a4beaea-ffa2-4e5a-b873-956d6dbae656" providerId="ADAL" clId="{3EFBAD28-8A79-4F1B-A217-36A70DDF4AEA}" dt="2021-12-06T09:46:42.434" v="30" actId="20577"/>
        <pc:sldMkLst>
          <pc:docMk/>
          <pc:sldMk cId="3919750092" sldId="9364"/>
        </pc:sldMkLst>
        <pc:spChg chg="mod">
          <ac:chgData name="YoonSeok Eo" userId="5a4beaea-ffa2-4e5a-b873-956d6dbae656" providerId="ADAL" clId="{3EFBAD28-8A79-4F1B-A217-36A70DDF4AEA}" dt="2021-12-06T09:46:42.434" v="30" actId="20577"/>
          <ac:spMkLst>
            <pc:docMk/>
            <pc:sldMk cId="3919750092" sldId="9364"/>
            <ac:spMk id="11" creationId="{CF818C67-E52B-4707-A324-CBF1FEE2D468}"/>
          </ac:spMkLst>
        </pc:spChg>
      </pc:sldChg>
    </pc:docChg>
  </pc:docChgLst>
  <pc:docChgLst>
    <pc:chgData name="Dongun Shin" userId="f006cbaf-5ce9-4997-9cc0-14bf25afbe96" providerId="ADAL" clId="{E11AC446-DA7E-4AC8-9BC8-89AC64270F0F}"/>
    <pc:docChg chg="modSld">
      <pc:chgData name="Dongun Shin" userId="f006cbaf-5ce9-4997-9cc0-14bf25afbe96" providerId="ADAL" clId="{E11AC446-DA7E-4AC8-9BC8-89AC64270F0F}" dt="2021-11-14T13:25:48.086" v="7" actId="207"/>
      <pc:docMkLst>
        <pc:docMk/>
      </pc:docMkLst>
      <pc:sldChg chg="addSp modSp mod">
        <pc:chgData name="Dongun Shin" userId="f006cbaf-5ce9-4997-9cc0-14bf25afbe96" providerId="ADAL" clId="{E11AC446-DA7E-4AC8-9BC8-89AC64270F0F}" dt="2021-11-14T13:25:48.086" v="7" actId="207"/>
        <pc:sldMkLst>
          <pc:docMk/>
          <pc:sldMk cId="1578116202" sldId="4835"/>
        </pc:sldMkLst>
        <pc:spChg chg="mod">
          <ac:chgData name="Dongun Shin" userId="f006cbaf-5ce9-4997-9cc0-14bf25afbe96" providerId="ADAL" clId="{E11AC446-DA7E-4AC8-9BC8-89AC64270F0F}" dt="2021-11-14T13:24:41.461" v="0" actId="164"/>
          <ac:spMkLst>
            <pc:docMk/>
            <pc:sldMk cId="1578116202" sldId="4835"/>
            <ac:spMk id="2" creationId="{05890A84-599D-4C77-87E7-1D99ACE94B81}"/>
          </ac:spMkLst>
        </pc:spChg>
        <pc:spChg chg="mod">
          <ac:chgData name="Dongun Shin" userId="f006cbaf-5ce9-4997-9cc0-14bf25afbe96" providerId="ADAL" clId="{E11AC446-DA7E-4AC8-9BC8-89AC64270F0F}" dt="2021-11-14T13:24:41.461" v="0" actId="164"/>
          <ac:spMkLst>
            <pc:docMk/>
            <pc:sldMk cId="1578116202" sldId="4835"/>
            <ac:spMk id="3" creationId="{E63C9692-26D3-41B6-B68E-A0327C8FB68E}"/>
          </ac:spMkLst>
        </pc:spChg>
        <pc:spChg chg="mod">
          <ac:chgData name="Dongun Shin" userId="f006cbaf-5ce9-4997-9cc0-14bf25afbe96" providerId="ADAL" clId="{E11AC446-DA7E-4AC8-9BC8-89AC64270F0F}" dt="2021-11-14T13:25:40.945" v="6" actId="207"/>
          <ac:spMkLst>
            <pc:docMk/>
            <pc:sldMk cId="1578116202" sldId="4835"/>
            <ac:spMk id="10" creationId="{CE032218-D6EF-4701-9E8F-AE886CEC3925}"/>
          </ac:spMkLst>
        </pc:spChg>
        <pc:spChg chg="mod">
          <ac:chgData name="Dongun Shin" userId="f006cbaf-5ce9-4997-9cc0-14bf25afbe96" providerId="ADAL" clId="{E11AC446-DA7E-4AC8-9BC8-89AC64270F0F}" dt="2021-11-14T13:24:41.461" v="0" actId="164"/>
          <ac:spMkLst>
            <pc:docMk/>
            <pc:sldMk cId="1578116202" sldId="4835"/>
            <ac:spMk id="12" creationId="{B8DEEF23-4C7A-405B-A98C-ADBCCAD644EA}"/>
          </ac:spMkLst>
        </pc:spChg>
        <pc:spChg chg="mod">
          <ac:chgData name="Dongun Shin" userId="f006cbaf-5ce9-4997-9cc0-14bf25afbe96" providerId="ADAL" clId="{E11AC446-DA7E-4AC8-9BC8-89AC64270F0F}" dt="2021-11-14T13:25:40.945" v="6" actId="207"/>
          <ac:spMkLst>
            <pc:docMk/>
            <pc:sldMk cId="1578116202" sldId="4835"/>
            <ac:spMk id="14" creationId="{E2AED6D3-378D-4BF9-80A8-49146AC6B1B5}"/>
          </ac:spMkLst>
        </pc:spChg>
        <pc:spChg chg="mod">
          <ac:chgData name="Dongun Shin" userId="f006cbaf-5ce9-4997-9cc0-14bf25afbe96" providerId="ADAL" clId="{E11AC446-DA7E-4AC8-9BC8-89AC64270F0F}" dt="2021-11-14T13:24:41.461" v="0" actId="164"/>
          <ac:spMkLst>
            <pc:docMk/>
            <pc:sldMk cId="1578116202" sldId="4835"/>
            <ac:spMk id="16" creationId="{860F5EF7-36B8-4448-A627-E9D197ABF996}"/>
          </ac:spMkLst>
        </pc:spChg>
        <pc:spChg chg="mod">
          <ac:chgData name="Dongun Shin" userId="f006cbaf-5ce9-4997-9cc0-14bf25afbe96" providerId="ADAL" clId="{E11AC446-DA7E-4AC8-9BC8-89AC64270F0F}" dt="2021-11-14T13:25:40.945" v="6" actId="207"/>
          <ac:spMkLst>
            <pc:docMk/>
            <pc:sldMk cId="1578116202" sldId="4835"/>
            <ac:spMk id="18" creationId="{C9F0E9F7-06B2-43C8-B552-A795464375AA}"/>
          </ac:spMkLst>
        </pc:spChg>
        <pc:spChg chg="mod">
          <ac:chgData name="Dongun Shin" userId="f006cbaf-5ce9-4997-9cc0-14bf25afbe96" providerId="ADAL" clId="{E11AC446-DA7E-4AC8-9BC8-89AC64270F0F}" dt="2021-11-14T13:24:41.461" v="0" actId="164"/>
          <ac:spMkLst>
            <pc:docMk/>
            <pc:sldMk cId="1578116202" sldId="4835"/>
            <ac:spMk id="31" creationId="{A6D500AE-997B-4ABD-9611-34C98B8DAD71}"/>
          </ac:spMkLst>
        </pc:spChg>
        <pc:spChg chg="mod">
          <ac:chgData name="Dongun Shin" userId="f006cbaf-5ce9-4997-9cc0-14bf25afbe96" providerId="ADAL" clId="{E11AC446-DA7E-4AC8-9BC8-89AC64270F0F}" dt="2021-11-14T13:24:41.461" v="0" actId="164"/>
          <ac:spMkLst>
            <pc:docMk/>
            <pc:sldMk cId="1578116202" sldId="4835"/>
            <ac:spMk id="32" creationId="{E44BEB60-45FD-4AEF-877D-59F8012A28DF}"/>
          </ac:spMkLst>
        </pc:spChg>
        <pc:spChg chg="mod">
          <ac:chgData name="Dongun Shin" userId="f006cbaf-5ce9-4997-9cc0-14bf25afbe96" providerId="ADAL" clId="{E11AC446-DA7E-4AC8-9BC8-89AC64270F0F}" dt="2021-11-14T13:25:48.086" v="7" actId="207"/>
          <ac:spMkLst>
            <pc:docMk/>
            <pc:sldMk cId="1578116202" sldId="4835"/>
            <ac:spMk id="33" creationId="{F9F002D6-0805-4355-8613-CA861FBCC5F9}"/>
          </ac:spMkLst>
        </pc:spChg>
        <pc:spChg chg="mod">
          <ac:chgData name="Dongun Shin" userId="f006cbaf-5ce9-4997-9cc0-14bf25afbe96" providerId="ADAL" clId="{E11AC446-DA7E-4AC8-9BC8-89AC64270F0F}" dt="2021-11-14T13:25:48.086" v="7" actId="207"/>
          <ac:spMkLst>
            <pc:docMk/>
            <pc:sldMk cId="1578116202" sldId="4835"/>
            <ac:spMk id="34" creationId="{A6DADC7B-A2B3-432B-AA79-E00D1660F33E}"/>
          </ac:spMkLst>
        </pc:spChg>
        <pc:spChg chg="mod">
          <ac:chgData name="Dongun Shin" userId="f006cbaf-5ce9-4997-9cc0-14bf25afbe96" providerId="ADAL" clId="{E11AC446-DA7E-4AC8-9BC8-89AC64270F0F}" dt="2021-11-14T13:25:48.086" v="7" actId="207"/>
          <ac:spMkLst>
            <pc:docMk/>
            <pc:sldMk cId="1578116202" sldId="4835"/>
            <ac:spMk id="35" creationId="{CEA84C89-C942-4A82-AD7C-81186571689E}"/>
          </ac:spMkLst>
        </pc:spChg>
        <pc:grpChg chg="add mod">
          <ac:chgData name="Dongun Shin" userId="f006cbaf-5ce9-4997-9cc0-14bf25afbe96" providerId="ADAL" clId="{E11AC446-DA7E-4AC8-9BC8-89AC64270F0F}" dt="2021-11-14T13:24:41.461" v="0" actId="164"/>
          <ac:grpSpMkLst>
            <pc:docMk/>
            <pc:sldMk cId="1578116202" sldId="4835"/>
            <ac:grpSpMk id="4" creationId="{4E42BDDB-ADB8-413D-AB8E-333ADD210237}"/>
          </ac:grpSpMkLst>
        </pc:grp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11" creationId="{95BBF656-E8AF-46DC-92ED-F2EAAF81C7FB}"/>
          </ac:picMkLst>
        </pc:pic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13" creationId="{16A680B4-0C17-45BE-9CD0-CDC5F0BF8CD9}"/>
          </ac:picMkLst>
        </pc:pic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15" creationId="{D1B28BA6-B8EE-4128-BA92-A2ED23E158C2}"/>
          </ac:picMkLst>
        </pc:pic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17" creationId="{DFCBC9D3-D2C0-4D89-9019-390FE14AC121}"/>
          </ac:picMkLst>
        </pc:pic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19" creationId="{CBBBF692-C5D9-4095-8A5B-9F45A6863B31}"/>
          </ac:picMkLst>
        </pc:pic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21" creationId="{2D3B4D9A-1A03-4C2F-AA3A-58A910DCD66B}"/>
          </ac:picMkLst>
        </pc:pic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22" creationId="{038DC026-AA40-492F-8938-AF2A8ED992E9}"/>
          </ac:picMkLst>
        </pc:pic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23" creationId="{71FF88DC-B7DB-4BA1-B50C-676AD641FA8B}"/>
          </ac:picMkLst>
        </pc:pic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24" creationId="{BDAB51AE-7C56-46AE-BBB9-E756344B161C}"/>
          </ac:picMkLst>
        </pc:picChg>
        <pc:picChg chg="mod">
          <ac:chgData name="Dongun Shin" userId="f006cbaf-5ce9-4997-9cc0-14bf25afbe96" providerId="ADAL" clId="{E11AC446-DA7E-4AC8-9BC8-89AC64270F0F}" dt="2021-11-14T13:24:41.461" v="0" actId="164"/>
          <ac:picMkLst>
            <pc:docMk/>
            <pc:sldMk cId="1578116202" sldId="4835"/>
            <ac:picMk id="25" creationId="{0FA8AF5E-471F-4F38-AA52-CCDA2B0944B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45D308-E839-473A-A8B4-6D1CF4B84ACF}" type="doc">
      <dgm:prSet loTypeId="urn:microsoft.com/office/officeart/2005/8/layout/cycle8" loCatId="cycle" qsTypeId="urn:microsoft.com/office/officeart/2005/8/quickstyle/simple1" qsCatId="simple" csTypeId="urn:microsoft.com/office/officeart/2005/8/colors/colorful5" csCatId="colorful" phldr="1"/>
      <dgm:spPr/>
    </dgm:pt>
    <dgm:pt modelId="{9A7C1224-CECF-4303-A684-ADD966D0E846}">
      <dgm:prSet phldrT="[Text]" custT="1"/>
      <dgm:spPr>
        <a:noFill/>
        <a:ln w="12700">
          <a:gradFill>
            <a:gsLst>
              <a:gs pos="50000">
                <a:schemeClr val="bg1">
                  <a:alpha val="0"/>
                </a:schemeClr>
              </a:gs>
              <a:gs pos="100000">
                <a:srgbClr val="02E296"/>
              </a:gs>
            </a:gsLst>
            <a:lin ang="6600000" scaled="0"/>
          </a:gradFill>
        </a:ln>
      </dgm:spPr>
      <dgm:t>
        <a:bodyPr/>
        <a:lstStyle/>
        <a:p>
          <a:pPr rtl="0"/>
          <a:r>
            <a:rPr lang="ko-KR" sz="1500"/>
            <a:t>파악</a:t>
          </a:r>
        </a:p>
      </dgm:t>
    </dgm:pt>
    <dgm:pt modelId="{1836B28A-FEB5-442A-B032-88FE2784953B}" type="parTrans" cxnId="{CA4C5A82-DAE3-45A0-90BA-95EF3EA6B227}">
      <dgm:prSet/>
      <dgm:spPr/>
      <dgm:t>
        <a:bodyPr/>
        <a:lstStyle/>
        <a:p>
          <a:endParaRPr lang="en-US"/>
        </a:p>
      </dgm:t>
    </dgm:pt>
    <dgm:pt modelId="{7292B8FB-8C7C-48C3-AA2C-D1EFFD1F18FD}" type="sibTrans" cxnId="{CA4C5A82-DAE3-45A0-90BA-95EF3EA6B227}">
      <dgm:prSet/>
      <dgm:spPr/>
      <dgm:t>
        <a:bodyPr/>
        <a:lstStyle/>
        <a:p>
          <a:endParaRPr lang="en-US"/>
        </a:p>
      </dgm:t>
    </dgm:pt>
    <dgm:pt modelId="{CD103870-0F85-46EB-9CA1-C08664C59A1E}">
      <dgm:prSet phldrT="[Text]" custT="1"/>
      <dgm:spPr>
        <a:noFill/>
        <a:ln w="12700">
          <a:gradFill>
            <a:gsLst>
              <a:gs pos="0">
                <a:srgbClr val="02E296"/>
              </a:gs>
              <a:gs pos="75000">
                <a:schemeClr val="bg1">
                  <a:alpha val="0"/>
                </a:schemeClr>
              </a:gs>
            </a:gsLst>
            <a:lin ang="5400000" scaled="1"/>
          </a:gradFill>
        </a:ln>
      </dgm:spPr>
      <dgm:t>
        <a:bodyPr/>
        <a:lstStyle/>
        <a:p>
          <a:pPr rtl="0"/>
          <a:r>
            <a:rPr lang="ko-KR" sz="1500"/>
            <a:t>감지</a:t>
          </a:r>
        </a:p>
      </dgm:t>
    </dgm:pt>
    <dgm:pt modelId="{349D43D7-1A0A-46ED-8C4C-2A7372DC0EF5}" type="parTrans" cxnId="{6A449E68-4FE8-4A91-A13C-1F48793D3BCE}">
      <dgm:prSet/>
      <dgm:spPr/>
      <dgm:t>
        <a:bodyPr/>
        <a:lstStyle/>
        <a:p>
          <a:endParaRPr lang="en-US"/>
        </a:p>
      </dgm:t>
    </dgm:pt>
    <dgm:pt modelId="{4E2E714E-B87B-4CF0-9D87-DCE1DD232827}" type="sibTrans" cxnId="{6A449E68-4FE8-4A91-A13C-1F48793D3BCE}">
      <dgm:prSet/>
      <dgm:spPr/>
      <dgm:t>
        <a:bodyPr/>
        <a:lstStyle/>
        <a:p>
          <a:endParaRPr lang="en-US"/>
        </a:p>
      </dgm:t>
    </dgm:pt>
    <dgm:pt modelId="{884AE4CC-5408-40FA-B35D-3C3370F43DC1}">
      <dgm:prSet phldrT="[Text]" custT="1"/>
      <dgm:spPr>
        <a:noFill/>
        <a:ln w="12700">
          <a:gradFill>
            <a:gsLst>
              <a:gs pos="0">
                <a:srgbClr val="02E296"/>
              </a:gs>
              <a:gs pos="63000">
                <a:schemeClr val="bg1">
                  <a:alpha val="0"/>
                </a:schemeClr>
              </a:gs>
            </a:gsLst>
            <a:lin ang="9600000" scaled="0"/>
          </a:gradFill>
        </a:ln>
      </dgm:spPr>
      <dgm:t>
        <a:bodyPr/>
        <a:lstStyle/>
        <a:p>
          <a:pPr rtl="0"/>
          <a:r>
            <a:rPr lang="ko-KR" sz="1500"/>
            <a:t>대응</a:t>
          </a:r>
        </a:p>
      </dgm:t>
    </dgm:pt>
    <dgm:pt modelId="{897CD2CB-24FD-4C9E-8584-603F8094BEA2}" type="parTrans" cxnId="{2504F93F-5843-4136-81BF-9D2292B049DC}">
      <dgm:prSet/>
      <dgm:spPr/>
      <dgm:t>
        <a:bodyPr/>
        <a:lstStyle/>
        <a:p>
          <a:endParaRPr lang="en-US"/>
        </a:p>
      </dgm:t>
    </dgm:pt>
    <dgm:pt modelId="{80A09FD4-C409-4E48-B4A8-E45AC6B78E35}" type="sibTrans" cxnId="{2504F93F-5843-4136-81BF-9D2292B049DC}">
      <dgm:prSet/>
      <dgm:spPr/>
      <dgm:t>
        <a:bodyPr/>
        <a:lstStyle/>
        <a:p>
          <a:endParaRPr lang="en-US"/>
        </a:p>
      </dgm:t>
    </dgm:pt>
    <dgm:pt modelId="{CAB93B46-9E71-4025-9169-A087324922EC}">
      <dgm:prSet phldrT="[Text]" custT="1"/>
      <dgm:spPr>
        <a:noFill/>
        <a:ln w="12700">
          <a:gradFill>
            <a:gsLst>
              <a:gs pos="50000">
                <a:schemeClr val="bg1">
                  <a:alpha val="0"/>
                </a:schemeClr>
              </a:gs>
              <a:gs pos="100000">
                <a:srgbClr val="02E296"/>
              </a:gs>
            </a:gsLst>
            <a:lin ang="3600000" scaled="0"/>
          </a:gradFill>
        </a:ln>
      </dgm:spPr>
      <dgm:t>
        <a:bodyPr/>
        <a:lstStyle/>
        <a:p>
          <a:pPr rtl="0"/>
          <a:r>
            <a:rPr lang="ko-KR" sz="1500"/>
            <a:t>복구</a:t>
          </a:r>
        </a:p>
      </dgm:t>
    </dgm:pt>
    <dgm:pt modelId="{2A67E425-78A3-437C-8AFA-716653CB3841}" type="parTrans" cxnId="{0DA5813E-C5A6-49BC-8D49-21B08E267BAA}">
      <dgm:prSet/>
      <dgm:spPr/>
      <dgm:t>
        <a:bodyPr/>
        <a:lstStyle/>
        <a:p>
          <a:endParaRPr lang="en-US"/>
        </a:p>
      </dgm:t>
    </dgm:pt>
    <dgm:pt modelId="{1C5281A0-BCB1-4F13-A6EC-5F33B26B2E1C}" type="sibTrans" cxnId="{0DA5813E-C5A6-49BC-8D49-21B08E267BAA}">
      <dgm:prSet/>
      <dgm:spPr/>
      <dgm:t>
        <a:bodyPr/>
        <a:lstStyle/>
        <a:p>
          <a:endParaRPr lang="en-US"/>
        </a:p>
      </dgm:t>
    </dgm:pt>
    <dgm:pt modelId="{DE49EA8C-1E97-4258-B64B-01A77B3FBFC2}">
      <dgm:prSet phldrT="[Text]" custT="1"/>
      <dgm:spPr>
        <a:noFill/>
        <a:ln w="12700">
          <a:gradFill>
            <a:gsLst>
              <a:gs pos="0">
                <a:srgbClr val="02E296"/>
              </a:gs>
              <a:gs pos="64000">
                <a:schemeClr val="bg1">
                  <a:alpha val="0"/>
                </a:schemeClr>
              </a:gs>
            </a:gsLst>
            <a:lin ang="1200000" scaled="0"/>
          </a:gradFill>
        </a:ln>
      </dgm:spPr>
      <dgm:t>
        <a:bodyPr/>
        <a:lstStyle/>
        <a:p>
          <a:pPr rtl="0"/>
          <a:r>
            <a:rPr lang="ko-KR" sz="1500"/>
            <a:t>보호</a:t>
          </a:r>
        </a:p>
      </dgm:t>
    </dgm:pt>
    <dgm:pt modelId="{99DF479D-ABB5-4B62-BEAF-74A71575B397}" type="sibTrans" cxnId="{5403FE24-E2A7-43DA-801E-92AF0239EEF7}">
      <dgm:prSet/>
      <dgm:spPr/>
      <dgm:t>
        <a:bodyPr/>
        <a:lstStyle/>
        <a:p>
          <a:endParaRPr lang="en-US"/>
        </a:p>
      </dgm:t>
    </dgm:pt>
    <dgm:pt modelId="{143B411C-1D2F-4D7C-AE63-50CE8A481578}" type="parTrans" cxnId="{5403FE24-E2A7-43DA-801E-92AF0239EEF7}">
      <dgm:prSet/>
      <dgm:spPr/>
      <dgm:t>
        <a:bodyPr/>
        <a:lstStyle/>
        <a:p>
          <a:endParaRPr lang="en-US"/>
        </a:p>
      </dgm:t>
    </dgm:pt>
    <dgm:pt modelId="{E4B76FFF-551A-48FB-BE14-F5B9302BCE06}" type="pres">
      <dgm:prSet presAssocID="{3245D308-E839-473A-A8B4-6D1CF4B84ACF}" presName="compositeShape" presStyleCnt="0">
        <dgm:presLayoutVars>
          <dgm:chMax val="7"/>
          <dgm:dir/>
          <dgm:resizeHandles val="exact"/>
        </dgm:presLayoutVars>
      </dgm:prSet>
      <dgm:spPr/>
    </dgm:pt>
    <dgm:pt modelId="{2C018952-BE05-47D7-B279-8A2DA0E00991}" type="pres">
      <dgm:prSet presAssocID="{3245D308-E839-473A-A8B4-6D1CF4B84ACF}" presName="wedge1" presStyleLbl="node1" presStyleIdx="0" presStyleCnt="5"/>
      <dgm:spPr/>
    </dgm:pt>
    <dgm:pt modelId="{E82875FC-01F0-4205-9D7F-9091C857FCD8}" type="pres">
      <dgm:prSet presAssocID="{3245D308-E839-473A-A8B4-6D1CF4B84ACF}" presName="dummy1a" presStyleCnt="0"/>
      <dgm:spPr/>
    </dgm:pt>
    <dgm:pt modelId="{9818D90C-EC2D-4098-9BFA-F720251C6892}" type="pres">
      <dgm:prSet presAssocID="{3245D308-E839-473A-A8B4-6D1CF4B84ACF}" presName="dummy1b" presStyleCnt="0"/>
      <dgm:spPr/>
    </dgm:pt>
    <dgm:pt modelId="{5378069A-0A37-4EA2-B8A4-4D45EDD8F9DE}" type="pres">
      <dgm:prSet presAssocID="{3245D308-E839-473A-A8B4-6D1CF4B84ACF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2DD5577-51DE-42E3-BEA1-95ED5111C6DB}" type="pres">
      <dgm:prSet presAssocID="{3245D308-E839-473A-A8B4-6D1CF4B84ACF}" presName="wedge2" presStyleLbl="node1" presStyleIdx="1" presStyleCnt="5"/>
      <dgm:spPr/>
    </dgm:pt>
    <dgm:pt modelId="{9C566F20-9BA0-4A1D-8CE4-99702F65944A}" type="pres">
      <dgm:prSet presAssocID="{3245D308-E839-473A-A8B4-6D1CF4B84ACF}" presName="dummy2a" presStyleCnt="0"/>
      <dgm:spPr/>
    </dgm:pt>
    <dgm:pt modelId="{6948EF77-14D3-4DE0-A535-942010508A15}" type="pres">
      <dgm:prSet presAssocID="{3245D308-E839-473A-A8B4-6D1CF4B84ACF}" presName="dummy2b" presStyleCnt="0"/>
      <dgm:spPr/>
    </dgm:pt>
    <dgm:pt modelId="{C4934028-16B7-47F8-B9F7-158EB2511E97}" type="pres">
      <dgm:prSet presAssocID="{3245D308-E839-473A-A8B4-6D1CF4B84ACF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01A7B3E-DF4C-4CE8-9612-DE31119B2250}" type="pres">
      <dgm:prSet presAssocID="{3245D308-E839-473A-A8B4-6D1CF4B84ACF}" presName="wedge3" presStyleLbl="node1" presStyleIdx="2" presStyleCnt="5"/>
      <dgm:spPr/>
    </dgm:pt>
    <dgm:pt modelId="{78C9FE8E-E965-4DBC-816E-2EF07953012C}" type="pres">
      <dgm:prSet presAssocID="{3245D308-E839-473A-A8B4-6D1CF4B84ACF}" presName="dummy3a" presStyleCnt="0"/>
      <dgm:spPr/>
    </dgm:pt>
    <dgm:pt modelId="{5ECF2F2A-7816-4403-80EC-891AAC92D708}" type="pres">
      <dgm:prSet presAssocID="{3245D308-E839-473A-A8B4-6D1CF4B84ACF}" presName="dummy3b" presStyleCnt="0"/>
      <dgm:spPr/>
    </dgm:pt>
    <dgm:pt modelId="{54B79780-5951-4795-A50A-B0E0AE87EACA}" type="pres">
      <dgm:prSet presAssocID="{3245D308-E839-473A-A8B4-6D1CF4B84ACF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A9CB4E7-C9F2-4DE1-9D0C-AA45EC8ADF6E}" type="pres">
      <dgm:prSet presAssocID="{3245D308-E839-473A-A8B4-6D1CF4B84ACF}" presName="wedge4" presStyleLbl="node1" presStyleIdx="3" presStyleCnt="5"/>
      <dgm:spPr/>
    </dgm:pt>
    <dgm:pt modelId="{540A2C58-86A5-489D-A36B-EAC5890C7B34}" type="pres">
      <dgm:prSet presAssocID="{3245D308-E839-473A-A8B4-6D1CF4B84ACF}" presName="dummy4a" presStyleCnt="0"/>
      <dgm:spPr/>
    </dgm:pt>
    <dgm:pt modelId="{03DF509B-E50A-44DB-8118-6D85DEB19F85}" type="pres">
      <dgm:prSet presAssocID="{3245D308-E839-473A-A8B4-6D1CF4B84ACF}" presName="dummy4b" presStyleCnt="0"/>
      <dgm:spPr/>
    </dgm:pt>
    <dgm:pt modelId="{E4146409-64A9-41ED-B21D-E0031C15DC1B}" type="pres">
      <dgm:prSet presAssocID="{3245D308-E839-473A-A8B4-6D1CF4B84ACF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7477918-3B9E-4C65-98D4-573C66B1862C}" type="pres">
      <dgm:prSet presAssocID="{3245D308-E839-473A-A8B4-6D1CF4B84ACF}" presName="wedge5" presStyleLbl="node1" presStyleIdx="4" presStyleCnt="5"/>
      <dgm:spPr/>
    </dgm:pt>
    <dgm:pt modelId="{5B5012EC-8E53-4396-A018-4AE7D1E3F1B7}" type="pres">
      <dgm:prSet presAssocID="{3245D308-E839-473A-A8B4-6D1CF4B84ACF}" presName="dummy5a" presStyleCnt="0"/>
      <dgm:spPr/>
    </dgm:pt>
    <dgm:pt modelId="{E4EBFAED-E4A6-4278-B0F4-F96715D94523}" type="pres">
      <dgm:prSet presAssocID="{3245D308-E839-473A-A8B4-6D1CF4B84ACF}" presName="dummy5b" presStyleCnt="0"/>
      <dgm:spPr/>
    </dgm:pt>
    <dgm:pt modelId="{01F9BF44-940A-4406-A316-6EE812D6D63B}" type="pres">
      <dgm:prSet presAssocID="{3245D308-E839-473A-A8B4-6D1CF4B84ACF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955EED6A-D74F-45AA-8D8D-3605635E3343}" type="pres">
      <dgm:prSet presAssocID="{7292B8FB-8C7C-48C3-AA2C-D1EFFD1F18FD}" presName="arrowWedge1" presStyleLbl="fgSibTrans2D1" presStyleIdx="0" presStyleCnt="5" custScaleX="104282" custScaleY="104282"/>
      <dgm:spPr>
        <a:gradFill rotWithShape="0">
          <a:gsLst>
            <a:gs pos="9000">
              <a:srgbClr val="00E296">
                <a:alpha val="0"/>
              </a:srgbClr>
            </a:gs>
            <a:gs pos="80000">
              <a:srgbClr val="00E296"/>
            </a:gs>
          </a:gsLst>
          <a:lin ang="0" scaled="0"/>
        </a:gradFill>
      </dgm:spPr>
    </dgm:pt>
    <dgm:pt modelId="{1B8952E1-D535-4A91-98CF-8D6D5085AD19}" type="pres">
      <dgm:prSet presAssocID="{99DF479D-ABB5-4B62-BEAF-74A71575B397}" presName="arrowWedge2" presStyleLbl="fgSibTrans2D1" presStyleIdx="1" presStyleCnt="5" custScaleX="104282" custScaleY="104282"/>
      <dgm:spPr>
        <a:gradFill rotWithShape="0">
          <a:gsLst>
            <a:gs pos="17000">
              <a:srgbClr val="00E296">
                <a:alpha val="0"/>
              </a:srgbClr>
            </a:gs>
            <a:gs pos="80000">
              <a:srgbClr val="00E296"/>
            </a:gs>
          </a:gsLst>
          <a:lin ang="4800000" scaled="0"/>
        </a:gradFill>
      </dgm:spPr>
    </dgm:pt>
    <dgm:pt modelId="{D8E9D1FB-0ECD-46FF-900E-FE933A53FF50}" type="pres">
      <dgm:prSet presAssocID="{4E2E714E-B87B-4CF0-9D87-DCE1DD232827}" presName="arrowWedge3" presStyleLbl="fgSibTrans2D1" presStyleIdx="2" presStyleCnt="5" custScaleX="104282" custScaleY="104282"/>
      <dgm:spPr>
        <a:gradFill rotWithShape="0">
          <a:gsLst>
            <a:gs pos="9000">
              <a:srgbClr val="00E296">
                <a:alpha val="0"/>
              </a:srgbClr>
            </a:gs>
            <a:gs pos="80000">
              <a:srgbClr val="00E296"/>
            </a:gs>
          </a:gsLst>
          <a:lin ang="9000000" scaled="0"/>
        </a:gradFill>
      </dgm:spPr>
    </dgm:pt>
    <dgm:pt modelId="{18233790-8B0C-49EF-85F6-B541F24406BF}" type="pres">
      <dgm:prSet presAssocID="{80A09FD4-C409-4E48-B4A8-E45AC6B78E35}" presName="arrowWedge4" presStyleLbl="fgSibTrans2D1" presStyleIdx="3" presStyleCnt="5" custScaleX="104282" custScaleY="104282"/>
      <dgm:spPr>
        <a:gradFill rotWithShape="0">
          <a:gsLst>
            <a:gs pos="0">
              <a:srgbClr val="00E296"/>
            </a:gs>
            <a:gs pos="90000">
              <a:srgbClr val="00E296">
                <a:alpha val="0"/>
              </a:srgbClr>
            </a:gs>
          </a:gsLst>
          <a:lin ang="5400000" scaled="0"/>
        </a:gradFill>
      </dgm:spPr>
    </dgm:pt>
    <dgm:pt modelId="{428A83B5-F8FA-4D7B-8CD4-ABBA6A998005}" type="pres">
      <dgm:prSet presAssocID="{1C5281A0-BCB1-4F13-A6EC-5F33B26B2E1C}" presName="arrowWedge5" presStyleLbl="fgSibTrans2D1" presStyleIdx="4" presStyleCnt="5" custScaleX="104282" custScaleY="104282"/>
      <dgm:spPr>
        <a:gradFill rotWithShape="0">
          <a:gsLst>
            <a:gs pos="0">
              <a:srgbClr val="00E296"/>
            </a:gs>
            <a:gs pos="90000">
              <a:srgbClr val="00E296">
                <a:alpha val="0"/>
              </a:srgbClr>
            </a:gs>
          </a:gsLst>
          <a:lin ang="5400000" scaled="0"/>
        </a:gradFill>
      </dgm:spPr>
    </dgm:pt>
  </dgm:ptLst>
  <dgm:cxnLst>
    <dgm:cxn modelId="{E6172720-9DE5-4C1F-90F1-2C6A68F0AD3F}" type="presOf" srcId="{DE49EA8C-1E97-4258-B64B-01A77B3FBFC2}" destId="{B2DD5577-51DE-42E3-BEA1-95ED5111C6DB}" srcOrd="0" destOrd="0" presId="urn:microsoft.com/office/officeart/2005/8/layout/cycle8"/>
    <dgm:cxn modelId="{5403FE24-E2A7-43DA-801E-92AF0239EEF7}" srcId="{3245D308-E839-473A-A8B4-6D1CF4B84ACF}" destId="{DE49EA8C-1E97-4258-B64B-01A77B3FBFC2}" srcOrd="1" destOrd="0" parTransId="{143B411C-1D2F-4D7C-AE63-50CE8A481578}" sibTransId="{99DF479D-ABB5-4B62-BEAF-74A71575B397}"/>
    <dgm:cxn modelId="{CA910729-9DDE-416B-A9E1-E21A10DE699C}" type="presOf" srcId="{9A7C1224-CECF-4303-A684-ADD966D0E846}" destId="{2C018952-BE05-47D7-B279-8A2DA0E00991}" srcOrd="0" destOrd="0" presId="urn:microsoft.com/office/officeart/2005/8/layout/cycle8"/>
    <dgm:cxn modelId="{3520573E-A9F1-4709-9B10-AF6C047CE1D4}" type="presOf" srcId="{9A7C1224-CECF-4303-A684-ADD966D0E846}" destId="{5378069A-0A37-4EA2-B8A4-4D45EDD8F9DE}" srcOrd="1" destOrd="0" presId="urn:microsoft.com/office/officeart/2005/8/layout/cycle8"/>
    <dgm:cxn modelId="{0DA5813E-C5A6-49BC-8D49-21B08E267BAA}" srcId="{3245D308-E839-473A-A8B4-6D1CF4B84ACF}" destId="{CAB93B46-9E71-4025-9169-A087324922EC}" srcOrd="4" destOrd="0" parTransId="{2A67E425-78A3-437C-8AFA-716653CB3841}" sibTransId="{1C5281A0-BCB1-4F13-A6EC-5F33B26B2E1C}"/>
    <dgm:cxn modelId="{2504F93F-5843-4136-81BF-9D2292B049DC}" srcId="{3245D308-E839-473A-A8B4-6D1CF4B84ACF}" destId="{884AE4CC-5408-40FA-B35D-3C3370F43DC1}" srcOrd="3" destOrd="0" parTransId="{897CD2CB-24FD-4C9E-8584-603F8094BEA2}" sibTransId="{80A09FD4-C409-4E48-B4A8-E45AC6B78E35}"/>
    <dgm:cxn modelId="{E84B8E5B-705D-4E46-9E03-7DF218132BC2}" type="presOf" srcId="{DE49EA8C-1E97-4258-B64B-01A77B3FBFC2}" destId="{C4934028-16B7-47F8-B9F7-158EB2511E97}" srcOrd="1" destOrd="0" presId="urn:microsoft.com/office/officeart/2005/8/layout/cycle8"/>
    <dgm:cxn modelId="{6A449E68-4FE8-4A91-A13C-1F48793D3BCE}" srcId="{3245D308-E839-473A-A8B4-6D1CF4B84ACF}" destId="{CD103870-0F85-46EB-9CA1-C08664C59A1E}" srcOrd="2" destOrd="0" parTransId="{349D43D7-1A0A-46ED-8C4C-2A7372DC0EF5}" sibTransId="{4E2E714E-B87B-4CF0-9D87-DCE1DD232827}"/>
    <dgm:cxn modelId="{7392056C-8574-449F-B868-5451792787D0}" type="presOf" srcId="{884AE4CC-5408-40FA-B35D-3C3370F43DC1}" destId="{CA9CB4E7-C9F2-4DE1-9D0C-AA45EC8ADF6E}" srcOrd="0" destOrd="0" presId="urn:microsoft.com/office/officeart/2005/8/layout/cycle8"/>
    <dgm:cxn modelId="{6C52047A-C6F7-4273-83EF-EC7489D7710A}" type="presOf" srcId="{CD103870-0F85-46EB-9CA1-C08664C59A1E}" destId="{54B79780-5951-4795-A50A-B0E0AE87EACA}" srcOrd="1" destOrd="0" presId="urn:microsoft.com/office/officeart/2005/8/layout/cycle8"/>
    <dgm:cxn modelId="{AD022382-C823-48CB-AEC6-16C3356C5B59}" type="presOf" srcId="{CAB93B46-9E71-4025-9169-A087324922EC}" destId="{01F9BF44-940A-4406-A316-6EE812D6D63B}" srcOrd="1" destOrd="0" presId="urn:microsoft.com/office/officeart/2005/8/layout/cycle8"/>
    <dgm:cxn modelId="{CA4C5A82-DAE3-45A0-90BA-95EF3EA6B227}" srcId="{3245D308-E839-473A-A8B4-6D1CF4B84ACF}" destId="{9A7C1224-CECF-4303-A684-ADD966D0E846}" srcOrd="0" destOrd="0" parTransId="{1836B28A-FEB5-442A-B032-88FE2784953B}" sibTransId="{7292B8FB-8C7C-48C3-AA2C-D1EFFD1F18FD}"/>
    <dgm:cxn modelId="{10DF3094-733E-4B91-B0F7-09B5284C5AD8}" type="presOf" srcId="{CD103870-0F85-46EB-9CA1-C08664C59A1E}" destId="{401A7B3E-DF4C-4CE8-9612-DE31119B2250}" srcOrd="0" destOrd="0" presId="urn:microsoft.com/office/officeart/2005/8/layout/cycle8"/>
    <dgm:cxn modelId="{AAFFDDBB-C733-4580-92D8-CB19CDFE5689}" type="presOf" srcId="{884AE4CC-5408-40FA-B35D-3C3370F43DC1}" destId="{E4146409-64A9-41ED-B21D-E0031C15DC1B}" srcOrd="1" destOrd="0" presId="urn:microsoft.com/office/officeart/2005/8/layout/cycle8"/>
    <dgm:cxn modelId="{C3532AC7-9024-4120-8277-C9A29E15C584}" type="presOf" srcId="{CAB93B46-9E71-4025-9169-A087324922EC}" destId="{17477918-3B9E-4C65-98D4-573C66B1862C}" srcOrd="0" destOrd="0" presId="urn:microsoft.com/office/officeart/2005/8/layout/cycle8"/>
    <dgm:cxn modelId="{1091A5E5-C551-441F-A1FD-B8F9D180678F}" type="presOf" srcId="{3245D308-E839-473A-A8B4-6D1CF4B84ACF}" destId="{E4B76FFF-551A-48FB-BE14-F5B9302BCE06}" srcOrd="0" destOrd="0" presId="urn:microsoft.com/office/officeart/2005/8/layout/cycle8"/>
    <dgm:cxn modelId="{42F7DFC5-E9B6-4E30-8519-F640E68BDD7A}" type="presParOf" srcId="{E4B76FFF-551A-48FB-BE14-F5B9302BCE06}" destId="{2C018952-BE05-47D7-B279-8A2DA0E00991}" srcOrd="0" destOrd="0" presId="urn:microsoft.com/office/officeart/2005/8/layout/cycle8"/>
    <dgm:cxn modelId="{F4C34957-7C6D-4509-BB8B-7A15023BB14A}" type="presParOf" srcId="{E4B76FFF-551A-48FB-BE14-F5B9302BCE06}" destId="{E82875FC-01F0-4205-9D7F-9091C857FCD8}" srcOrd="1" destOrd="0" presId="urn:microsoft.com/office/officeart/2005/8/layout/cycle8"/>
    <dgm:cxn modelId="{614D73E5-D3D4-479C-8703-7BABE8E1320F}" type="presParOf" srcId="{E4B76FFF-551A-48FB-BE14-F5B9302BCE06}" destId="{9818D90C-EC2D-4098-9BFA-F720251C6892}" srcOrd="2" destOrd="0" presId="urn:microsoft.com/office/officeart/2005/8/layout/cycle8"/>
    <dgm:cxn modelId="{05FFACF3-A7F6-4F7B-A18F-3A6E11745BF9}" type="presParOf" srcId="{E4B76FFF-551A-48FB-BE14-F5B9302BCE06}" destId="{5378069A-0A37-4EA2-B8A4-4D45EDD8F9DE}" srcOrd="3" destOrd="0" presId="urn:microsoft.com/office/officeart/2005/8/layout/cycle8"/>
    <dgm:cxn modelId="{FD3F3E42-6AF9-4AAE-B7FA-711C591FAB0E}" type="presParOf" srcId="{E4B76FFF-551A-48FB-BE14-F5B9302BCE06}" destId="{B2DD5577-51DE-42E3-BEA1-95ED5111C6DB}" srcOrd="4" destOrd="0" presId="urn:microsoft.com/office/officeart/2005/8/layout/cycle8"/>
    <dgm:cxn modelId="{9FF05753-C97B-4126-A629-67DD146EA897}" type="presParOf" srcId="{E4B76FFF-551A-48FB-BE14-F5B9302BCE06}" destId="{9C566F20-9BA0-4A1D-8CE4-99702F65944A}" srcOrd="5" destOrd="0" presId="urn:microsoft.com/office/officeart/2005/8/layout/cycle8"/>
    <dgm:cxn modelId="{05730C21-522E-4090-BD4D-5E20FF735322}" type="presParOf" srcId="{E4B76FFF-551A-48FB-BE14-F5B9302BCE06}" destId="{6948EF77-14D3-4DE0-A535-942010508A15}" srcOrd="6" destOrd="0" presId="urn:microsoft.com/office/officeart/2005/8/layout/cycle8"/>
    <dgm:cxn modelId="{9EB81EDB-A59F-4166-B742-DE3AE3054C06}" type="presParOf" srcId="{E4B76FFF-551A-48FB-BE14-F5B9302BCE06}" destId="{C4934028-16B7-47F8-B9F7-158EB2511E97}" srcOrd="7" destOrd="0" presId="urn:microsoft.com/office/officeart/2005/8/layout/cycle8"/>
    <dgm:cxn modelId="{238B0DF1-1B69-4633-B4DB-16329864AD83}" type="presParOf" srcId="{E4B76FFF-551A-48FB-BE14-F5B9302BCE06}" destId="{401A7B3E-DF4C-4CE8-9612-DE31119B2250}" srcOrd="8" destOrd="0" presId="urn:microsoft.com/office/officeart/2005/8/layout/cycle8"/>
    <dgm:cxn modelId="{849A4A18-7886-461E-AA58-6366B2C98DC8}" type="presParOf" srcId="{E4B76FFF-551A-48FB-BE14-F5B9302BCE06}" destId="{78C9FE8E-E965-4DBC-816E-2EF07953012C}" srcOrd="9" destOrd="0" presId="urn:microsoft.com/office/officeart/2005/8/layout/cycle8"/>
    <dgm:cxn modelId="{DD0E09F5-67E7-444D-8061-073B82F7C953}" type="presParOf" srcId="{E4B76FFF-551A-48FB-BE14-F5B9302BCE06}" destId="{5ECF2F2A-7816-4403-80EC-891AAC92D708}" srcOrd="10" destOrd="0" presId="urn:microsoft.com/office/officeart/2005/8/layout/cycle8"/>
    <dgm:cxn modelId="{5F8EC3DC-E8F7-465B-8244-D60FCC5413B5}" type="presParOf" srcId="{E4B76FFF-551A-48FB-BE14-F5B9302BCE06}" destId="{54B79780-5951-4795-A50A-B0E0AE87EACA}" srcOrd="11" destOrd="0" presId="urn:microsoft.com/office/officeart/2005/8/layout/cycle8"/>
    <dgm:cxn modelId="{2476DC09-36BB-4D27-B602-F8F47B9ABE4B}" type="presParOf" srcId="{E4B76FFF-551A-48FB-BE14-F5B9302BCE06}" destId="{CA9CB4E7-C9F2-4DE1-9D0C-AA45EC8ADF6E}" srcOrd="12" destOrd="0" presId="urn:microsoft.com/office/officeart/2005/8/layout/cycle8"/>
    <dgm:cxn modelId="{128D62A5-1AB9-4655-80B2-9A87033CF62B}" type="presParOf" srcId="{E4B76FFF-551A-48FB-BE14-F5B9302BCE06}" destId="{540A2C58-86A5-489D-A36B-EAC5890C7B34}" srcOrd="13" destOrd="0" presId="urn:microsoft.com/office/officeart/2005/8/layout/cycle8"/>
    <dgm:cxn modelId="{CAD71C3D-AE8B-4BBB-92AD-A9CF42EBF421}" type="presParOf" srcId="{E4B76FFF-551A-48FB-BE14-F5B9302BCE06}" destId="{03DF509B-E50A-44DB-8118-6D85DEB19F85}" srcOrd="14" destOrd="0" presId="urn:microsoft.com/office/officeart/2005/8/layout/cycle8"/>
    <dgm:cxn modelId="{0764A0B9-D0AF-499E-A571-D05A772C175A}" type="presParOf" srcId="{E4B76FFF-551A-48FB-BE14-F5B9302BCE06}" destId="{E4146409-64A9-41ED-B21D-E0031C15DC1B}" srcOrd="15" destOrd="0" presId="urn:microsoft.com/office/officeart/2005/8/layout/cycle8"/>
    <dgm:cxn modelId="{9A6E4A73-FB55-44C0-9013-00A48B8C6B96}" type="presParOf" srcId="{E4B76FFF-551A-48FB-BE14-F5B9302BCE06}" destId="{17477918-3B9E-4C65-98D4-573C66B1862C}" srcOrd="16" destOrd="0" presId="urn:microsoft.com/office/officeart/2005/8/layout/cycle8"/>
    <dgm:cxn modelId="{B060D221-C41A-434F-8318-7E51BC2A8036}" type="presParOf" srcId="{E4B76FFF-551A-48FB-BE14-F5B9302BCE06}" destId="{5B5012EC-8E53-4396-A018-4AE7D1E3F1B7}" srcOrd="17" destOrd="0" presId="urn:microsoft.com/office/officeart/2005/8/layout/cycle8"/>
    <dgm:cxn modelId="{28C5FA2E-CAB2-4984-A3A9-A99D98DA89C5}" type="presParOf" srcId="{E4B76FFF-551A-48FB-BE14-F5B9302BCE06}" destId="{E4EBFAED-E4A6-4278-B0F4-F96715D94523}" srcOrd="18" destOrd="0" presId="urn:microsoft.com/office/officeart/2005/8/layout/cycle8"/>
    <dgm:cxn modelId="{6BAA62B4-9603-43D2-935F-90331778A26E}" type="presParOf" srcId="{E4B76FFF-551A-48FB-BE14-F5B9302BCE06}" destId="{01F9BF44-940A-4406-A316-6EE812D6D63B}" srcOrd="19" destOrd="0" presId="urn:microsoft.com/office/officeart/2005/8/layout/cycle8"/>
    <dgm:cxn modelId="{2E7AD10A-4FBA-4713-AEC6-025ECA58FC05}" type="presParOf" srcId="{E4B76FFF-551A-48FB-BE14-F5B9302BCE06}" destId="{955EED6A-D74F-45AA-8D8D-3605635E3343}" srcOrd="20" destOrd="0" presId="urn:microsoft.com/office/officeart/2005/8/layout/cycle8"/>
    <dgm:cxn modelId="{A3127E8D-5B27-4480-A2C9-071602042C8E}" type="presParOf" srcId="{E4B76FFF-551A-48FB-BE14-F5B9302BCE06}" destId="{1B8952E1-D535-4A91-98CF-8D6D5085AD19}" srcOrd="21" destOrd="0" presId="urn:microsoft.com/office/officeart/2005/8/layout/cycle8"/>
    <dgm:cxn modelId="{BDD6544A-906A-4C21-939F-431CD8C3382A}" type="presParOf" srcId="{E4B76FFF-551A-48FB-BE14-F5B9302BCE06}" destId="{D8E9D1FB-0ECD-46FF-900E-FE933A53FF50}" srcOrd="22" destOrd="0" presId="urn:microsoft.com/office/officeart/2005/8/layout/cycle8"/>
    <dgm:cxn modelId="{5013C471-1C08-43D6-B459-DF45862FDB1D}" type="presParOf" srcId="{E4B76FFF-551A-48FB-BE14-F5B9302BCE06}" destId="{18233790-8B0C-49EF-85F6-B541F24406BF}" srcOrd="23" destOrd="0" presId="urn:microsoft.com/office/officeart/2005/8/layout/cycle8"/>
    <dgm:cxn modelId="{856DCD5E-A7FB-4B1F-8816-741F3F325294}" type="presParOf" srcId="{E4B76FFF-551A-48FB-BE14-F5B9302BCE06}" destId="{428A83B5-F8FA-4D7B-8CD4-ABBA6A998005}" srcOrd="24" destOrd="0" presId="urn:microsoft.com/office/officeart/2005/8/layout/cycle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018952-BE05-47D7-B279-8A2DA0E00991}">
      <dsp:nvSpPr>
        <dsp:cNvPr id="0" name=""/>
        <dsp:cNvSpPr/>
      </dsp:nvSpPr>
      <dsp:spPr>
        <a:xfrm>
          <a:off x="972016" y="190664"/>
          <a:ext cx="2587373" cy="2587373"/>
        </a:xfrm>
        <a:prstGeom prst="pie">
          <a:avLst>
            <a:gd name="adj1" fmla="val 16200000"/>
            <a:gd name="adj2" fmla="val 20520000"/>
          </a:avLst>
        </a:prstGeom>
        <a:noFill/>
        <a:ln w="12700" cap="flat" cmpd="sng" algn="ctr">
          <a:gradFill>
            <a:gsLst>
              <a:gs pos="50000">
                <a:schemeClr val="bg1">
                  <a:alpha val="0"/>
                </a:schemeClr>
              </a:gs>
              <a:gs pos="100000">
                <a:srgbClr val="02E296"/>
              </a:gs>
            </a:gsLst>
            <a:lin ang="6600000" scaled="0"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파악</a:t>
          </a:r>
        </a:p>
      </dsp:txBody>
      <dsp:txXfrm>
        <a:off x="2321763" y="625589"/>
        <a:ext cx="831655" cy="554437"/>
      </dsp:txXfrm>
    </dsp:sp>
    <dsp:sp modelId="{B2DD5577-51DE-42E3-BEA1-95ED5111C6DB}">
      <dsp:nvSpPr>
        <dsp:cNvPr id="0" name=""/>
        <dsp:cNvSpPr/>
      </dsp:nvSpPr>
      <dsp:spPr>
        <a:xfrm>
          <a:off x="994194" y="259661"/>
          <a:ext cx="2587373" cy="2587373"/>
        </a:xfrm>
        <a:prstGeom prst="pie">
          <a:avLst>
            <a:gd name="adj1" fmla="val 20520000"/>
            <a:gd name="adj2" fmla="val 3240000"/>
          </a:avLst>
        </a:prstGeom>
        <a:noFill/>
        <a:ln w="12700" cap="flat" cmpd="sng" algn="ctr">
          <a:gradFill>
            <a:gsLst>
              <a:gs pos="0">
                <a:srgbClr val="02E296"/>
              </a:gs>
              <a:gs pos="64000">
                <a:schemeClr val="bg1">
                  <a:alpha val="0"/>
                </a:schemeClr>
              </a:gs>
            </a:gsLst>
            <a:lin ang="1200000" scaled="0"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보호</a:t>
          </a:r>
        </a:p>
      </dsp:txBody>
      <dsp:txXfrm>
        <a:off x="2660585" y="1441844"/>
        <a:ext cx="770051" cy="616041"/>
      </dsp:txXfrm>
    </dsp:sp>
    <dsp:sp modelId="{401A7B3E-DF4C-4CE8-9612-DE31119B2250}">
      <dsp:nvSpPr>
        <dsp:cNvPr id="0" name=""/>
        <dsp:cNvSpPr/>
      </dsp:nvSpPr>
      <dsp:spPr>
        <a:xfrm>
          <a:off x="935670" y="302168"/>
          <a:ext cx="2587373" cy="2587373"/>
        </a:xfrm>
        <a:prstGeom prst="pie">
          <a:avLst>
            <a:gd name="adj1" fmla="val 3240000"/>
            <a:gd name="adj2" fmla="val 7560000"/>
          </a:avLst>
        </a:prstGeom>
        <a:noFill/>
        <a:ln w="12700" cap="flat" cmpd="sng" algn="ctr">
          <a:gradFill>
            <a:gsLst>
              <a:gs pos="0">
                <a:srgbClr val="02E296"/>
              </a:gs>
              <a:gs pos="75000">
                <a:schemeClr val="bg1">
                  <a:alpha val="0"/>
                </a:schemeClr>
              </a:gs>
            </a:gsLst>
            <a:lin ang="5400000" scaled="1"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감지</a:t>
          </a:r>
        </a:p>
      </dsp:txBody>
      <dsp:txXfrm>
        <a:off x="1859732" y="2119489"/>
        <a:ext cx="739249" cy="677645"/>
      </dsp:txXfrm>
    </dsp:sp>
    <dsp:sp modelId="{CA9CB4E7-C9F2-4DE1-9D0C-AA45EC8ADF6E}">
      <dsp:nvSpPr>
        <dsp:cNvPr id="0" name=""/>
        <dsp:cNvSpPr/>
      </dsp:nvSpPr>
      <dsp:spPr>
        <a:xfrm>
          <a:off x="877146" y="259661"/>
          <a:ext cx="2587373" cy="2587373"/>
        </a:xfrm>
        <a:prstGeom prst="pie">
          <a:avLst>
            <a:gd name="adj1" fmla="val 7560000"/>
            <a:gd name="adj2" fmla="val 11880000"/>
          </a:avLst>
        </a:prstGeom>
        <a:noFill/>
        <a:ln w="12700" cap="flat" cmpd="sng" algn="ctr">
          <a:gradFill>
            <a:gsLst>
              <a:gs pos="0">
                <a:srgbClr val="02E296"/>
              </a:gs>
              <a:gs pos="63000">
                <a:schemeClr val="bg1">
                  <a:alpha val="0"/>
                </a:schemeClr>
              </a:gs>
            </a:gsLst>
            <a:lin ang="9600000" scaled="0"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대응</a:t>
          </a:r>
        </a:p>
      </dsp:txBody>
      <dsp:txXfrm>
        <a:off x="1028076" y="1441844"/>
        <a:ext cx="770051" cy="616041"/>
      </dsp:txXfrm>
    </dsp:sp>
    <dsp:sp modelId="{17477918-3B9E-4C65-98D4-573C66B1862C}">
      <dsp:nvSpPr>
        <dsp:cNvPr id="0" name=""/>
        <dsp:cNvSpPr/>
      </dsp:nvSpPr>
      <dsp:spPr>
        <a:xfrm>
          <a:off x="899324" y="190664"/>
          <a:ext cx="2587373" cy="2587373"/>
        </a:xfrm>
        <a:prstGeom prst="pie">
          <a:avLst>
            <a:gd name="adj1" fmla="val 11880000"/>
            <a:gd name="adj2" fmla="val 16200000"/>
          </a:avLst>
        </a:prstGeom>
        <a:noFill/>
        <a:ln w="12700" cap="flat" cmpd="sng" algn="ctr">
          <a:gradFill>
            <a:gsLst>
              <a:gs pos="50000">
                <a:schemeClr val="bg1">
                  <a:alpha val="0"/>
                </a:schemeClr>
              </a:gs>
              <a:gs pos="100000">
                <a:srgbClr val="02E296"/>
              </a:gs>
            </a:gsLst>
            <a:lin ang="3600000" scaled="0"/>
          </a:gra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/>
            <a:t>복구</a:t>
          </a:r>
        </a:p>
      </dsp:txBody>
      <dsp:txXfrm>
        <a:off x="1305295" y="625589"/>
        <a:ext cx="831655" cy="554437"/>
      </dsp:txXfrm>
    </dsp:sp>
    <dsp:sp modelId="{955EED6A-D74F-45AA-8D8D-3605635E3343}">
      <dsp:nvSpPr>
        <dsp:cNvPr id="0" name=""/>
        <dsp:cNvSpPr/>
      </dsp:nvSpPr>
      <dsp:spPr>
        <a:xfrm>
          <a:off x="749470" y="-31760"/>
          <a:ext cx="3032222" cy="3032222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9000">
              <a:srgbClr val="00E296">
                <a:alpha val="0"/>
              </a:srgbClr>
            </a:gs>
            <a:gs pos="80000">
              <a:srgbClr val="00E296"/>
            </a:gs>
          </a:gsLst>
          <a:lin ang="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8952E1-D535-4A91-98CF-8D6D5085AD19}">
      <dsp:nvSpPr>
        <dsp:cNvPr id="0" name=""/>
        <dsp:cNvSpPr/>
      </dsp:nvSpPr>
      <dsp:spPr>
        <a:xfrm>
          <a:off x="771948" y="37213"/>
          <a:ext cx="3032222" cy="3032222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17000">
              <a:srgbClr val="00E296">
                <a:alpha val="0"/>
              </a:srgbClr>
            </a:gs>
            <a:gs pos="80000">
              <a:srgbClr val="00E296"/>
            </a:gs>
          </a:gsLst>
          <a:lin ang="4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E9D1FB-0ECD-46FF-900E-FE933A53FF50}">
      <dsp:nvSpPr>
        <dsp:cNvPr id="0" name=""/>
        <dsp:cNvSpPr/>
      </dsp:nvSpPr>
      <dsp:spPr>
        <a:xfrm>
          <a:off x="713245" y="79850"/>
          <a:ext cx="3032222" cy="3032222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9000">
              <a:srgbClr val="00E296">
                <a:alpha val="0"/>
              </a:srgbClr>
            </a:gs>
            <a:gs pos="80000">
              <a:srgbClr val="00E296"/>
            </a:gs>
          </a:gsLst>
          <a:lin ang="90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33790-8B0C-49EF-85F6-B541F24406BF}">
      <dsp:nvSpPr>
        <dsp:cNvPr id="0" name=""/>
        <dsp:cNvSpPr/>
      </dsp:nvSpPr>
      <dsp:spPr>
        <a:xfrm>
          <a:off x="654542" y="37213"/>
          <a:ext cx="3032222" cy="3032222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rgbClr val="00E296"/>
            </a:gs>
            <a:gs pos="90000">
              <a:srgbClr val="00E296">
                <a:alpha val="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8A83B5-F8FA-4D7B-8CD4-ABBA6A998005}">
      <dsp:nvSpPr>
        <dsp:cNvPr id="0" name=""/>
        <dsp:cNvSpPr/>
      </dsp:nvSpPr>
      <dsp:spPr>
        <a:xfrm>
          <a:off x="677021" y="-31760"/>
          <a:ext cx="3032222" cy="3032222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rgbClr val="00E296"/>
            </a:gs>
            <a:gs pos="90000">
              <a:srgbClr val="00E296">
                <a:alpha val="0"/>
              </a:srgb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12/15/2021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NIST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미국 국립표준기술연구소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098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2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843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dirty="0"/>
              <a:t>BOUNCING BACK FAST AFTER </a:t>
            </a:r>
            <a:r>
              <a:rPr lang="ko-KR" dirty="0" err="1"/>
              <a:t>A</a:t>
            </a:r>
            <a:r>
              <a:rPr lang="ko-KR" dirty="0"/>
              <a:t> </a:t>
            </a:r>
          </a:p>
          <a:p>
            <a:pPr rtl="0"/>
            <a:r>
              <a:rPr lang="ko-KR" dirty="0"/>
              <a:t>BUSINESS DISRUPTION EVENT IS KEY</a:t>
            </a:r>
          </a:p>
          <a:p>
            <a:pPr rtl="0"/>
            <a:r>
              <a:rPr lang="ko-KR" dirty="0"/>
              <a:t>FOR SURVIVAL AND FORWARD EVOLUTION! </a:t>
            </a:r>
          </a:p>
          <a:p>
            <a:endParaRPr lang="en-US" dirty="0"/>
          </a:p>
          <a:p>
            <a:pPr rtl="0"/>
            <a:r>
              <a:rPr lang="ko-KR" dirty="0"/>
              <a:t>PLEASE REMEMBER THAT NOT THE MOST </a:t>
            </a:r>
          </a:p>
          <a:p>
            <a:pPr rtl="0"/>
            <a:r>
              <a:rPr lang="ko-KR" dirty="0"/>
              <a:t>SECURE COMPANY WILL SURVIVE BUT THE</a:t>
            </a:r>
            <a:br>
              <a:rPr lang="en-US" dirty="0"/>
            </a:br>
            <a:r>
              <a:rPr lang="ko-KR" dirty="0"/>
              <a:t>MOST RESILIENT ONE!</a:t>
            </a:r>
          </a:p>
          <a:p>
            <a:endParaRPr lang="en-US" dirty="0"/>
          </a:p>
          <a:p>
            <a:pPr rtl="0"/>
            <a:r>
              <a:rPr lang="ko-KR" dirty="0"/>
              <a:t>-----</a:t>
            </a:r>
          </a:p>
          <a:p>
            <a:endParaRPr lang="en-US" dirty="0"/>
          </a:p>
          <a:p>
            <a:pPr rtl="0"/>
            <a:r>
              <a:rPr lang="ko-KR" dirty="0" err="1"/>
              <a:t>Bouncing</a:t>
            </a:r>
            <a:r>
              <a:rPr lang="ko-KR" dirty="0"/>
              <a:t> </a:t>
            </a:r>
            <a:r>
              <a:rPr lang="ko-KR" dirty="0" err="1"/>
              <a:t>back</a:t>
            </a:r>
            <a:r>
              <a:rPr lang="ko-KR" dirty="0"/>
              <a:t> </a:t>
            </a:r>
            <a:r>
              <a:rPr lang="ko-KR" dirty="0" err="1"/>
              <a:t>fast</a:t>
            </a:r>
            <a:r>
              <a:rPr lang="ko-KR" dirty="0"/>
              <a:t> </a:t>
            </a:r>
            <a:r>
              <a:rPr lang="ko-KR" dirty="0" err="1"/>
              <a:t>after</a:t>
            </a:r>
            <a:r>
              <a:rPr lang="ko-KR" dirty="0"/>
              <a:t> </a:t>
            </a:r>
            <a:r>
              <a:rPr lang="ko-KR" dirty="0" err="1"/>
              <a:t>a</a:t>
            </a:r>
            <a:r>
              <a:rPr lang="ko-KR" dirty="0"/>
              <a:t> </a:t>
            </a:r>
            <a:r>
              <a:rPr lang="ko-KR" dirty="0" err="1"/>
              <a:t>business</a:t>
            </a:r>
            <a:r>
              <a:rPr lang="ko-KR" dirty="0"/>
              <a:t> </a:t>
            </a:r>
            <a:r>
              <a:rPr lang="ko-KR" dirty="0" err="1"/>
              <a:t>disruption</a:t>
            </a:r>
            <a:r>
              <a:rPr lang="ko-KR" dirty="0"/>
              <a:t> </a:t>
            </a:r>
            <a:r>
              <a:rPr lang="ko-KR" dirty="0" err="1"/>
              <a:t>event</a:t>
            </a:r>
            <a:r>
              <a:rPr lang="ko-KR" dirty="0"/>
              <a:t> </a:t>
            </a:r>
            <a:r>
              <a:rPr lang="ko-KR" dirty="0" err="1"/>
              <a:t>is</a:t>
            </a:r>
            <a:r>
              <a:rPr lang="ko-KR" dirty="0"/>
              <a:t> </a:t>
            </a:r>
            <a:r>
              <a:rPr lang="ko-KR" dirty="0" err="1"/>
              <a:t>key</a:t>
            </a:r>
            <a:r>
              <a:rPr lang="ko-KR" dirty="0"/>
              <a:t>! </a:t>
            </a:r>
          </a:p>
          <a:p>
            <a:endParaRPr lang="en-US" dirty="0"/>
          </a:p>
          <a:p>
            <a:pPr rtl="0"/>
            <a:r>
              <a:rPr lang="ko-KR" dirty="0"/>
              <a:t>https://www.veeam.com/blog/v11-stregthen-digital-resilience.html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202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미국 국립표준기술연구소의 사이버보안 프레임워크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75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dirty="0"/>
              <a:t>The NIST </a:t>
            </a:r>
            <a:r>
              <a:rPr lang="ko-KR" dirty="0" err="1"/>
              <a:t>Cybersecurity</a:t>
            </a:r>
            <a:r>
              <a:rPr lang="ko-KR" dirty="0"/>
              <a:t> </a:t>
            </a:r>
            <a:r>
              <a:rPr lang="ko-KR" dirty="0" err="1"/>
              <a:t>Framework</a:t>
            </a:r>
            <a:r>
              <a:rPr lang="ko-KR" dirty="0"/>
              <a:t> </a:t>
            </a:r>
            <a:r>
              <a:rPr lang="ko-KR" dirty="0" err="1"/>
              <a:t>model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15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육각형은 알려진 가장 강한 모양입니다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육각형 패턴은 효율성 때문에 본질적으로 널리 퍼져 있습니다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육각형 그리드에서 각 선은 가장 적은 수의 육각형으로 넓은 영역을 채우는 경우 가능한 한 짧습니다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404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표준 기관과 긴밀하게 협력하고 정부 보안 부문의 깊은 전문 지식과 경험을 제공합니다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사이버 보안 위험을 더 잘 관리하고 줄이기 위해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NIST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사이버 보안 프레임워크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(NIST CSF)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그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 기능 식별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보호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탐지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대응 및 복구는 조직 전체의 사이버 보안 위험을 평가하는 데 도움이 되는 최상위 보안 관리 도구로 제공됩니다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기능과 결합하면 견고한 사이버 보안 프로그램을 만들거나 추가할 수 있습니다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NIST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프레임워크를 활용하고 이를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기능과 정렬하여 사용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NIST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사이버 보안 프레임워크를 사용하면 조직 내 모든 수준의 사람들이 사이버 보안 위험에 대한 공유된 이해를 개발할 수 있는 공통 언어를 만드는 데 도움이 됩니다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모범 사례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식별하다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BP01 -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 방화벽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조사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BP02 –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항상 사용 가능한 최신 비즈니스 연속성 계획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(BCP)</a:t>
            </a: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BP03 –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디지털 자산에 태그 지정보호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BP04 -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인간 방화벽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BP05 – 3-2-1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보호 규칙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BP06 –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안전한 설계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BP07 –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단순하고 직관적인 원칙 유지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(K.I.S.S.)</a:t>
            </a: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BP08 –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 권한의 원칙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BP09 –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세분화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BP10 -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직무 분리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BP11 -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디지털 위생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BP12 –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백업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BP13 – </a:t>
            </a:r>
            <a:r>
              <a:rPr lang="ko-KR" alt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암호화감지하다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BP14 -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감지 시스템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BP15 – </a:t>
            </a:r>
            <a:r>
              <a:rPr lang="ko-KR" alt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트립와이어대답하다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BP16 -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사고 대응 계획 작성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BP17 -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침착함 </a:t>
            </a:r>
            <a:r>
              <a:rPr lang="ko-KR" alt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유지다시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덮다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BP18 -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복구 전략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BP19 -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복구를 위한 설계</a:t>
            </a:r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collaborates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closely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standards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bodies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brings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expertise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experience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government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sector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reduce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NIST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(NIST CSF) and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five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top-level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management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assess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organisation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capabilities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thew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Leveraging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NIST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aligning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capabilities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GB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NIST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language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levels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shared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cybersecurity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risks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 </a:t>
            </a:r>
          </a:p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Best </a:t>
            </a:r>
            <a:r>
              <a:rPr lang="ko-KR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Practices</a:t>
            </a:r>
            <a:r>
              <a:rPr lang="ko-KR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endParaRPr lang="ko-KR" sz="9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BP01 - The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Firewall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Probing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BP02 –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Always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up-to-date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Business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Continuity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(BCP)</a:t>
            </a: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BP03 –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Tagging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digital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</a:t>
            </a:r>
            <a:endParaRPr lang="ko-KR" sz="9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BP04 - The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Firewall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Education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BP05 – The 3-2-1 Data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Protection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Rule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BP06 –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BP07 –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Simple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Straightforward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(K.I.S.S.)</a:t>
            </a: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BP08 –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Principle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least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Privilege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BP09 -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Segmentation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BP10 -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Segregation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Duties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BP11 - Digital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Hygiene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BP12 -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Backups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BP13 -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Encryption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</a:t>
            </a:r>
            <a:endParaRPr lang="ko-KR" sz="9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BP14 -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Detection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Systems</a:t>
            </a: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BP15 -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Tripwires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endParaRPr lang="ko-KR" sz="9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BP16 -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Incident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BP17 -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Stay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Calm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</a:t>
            </a:r>
            <a:endParaRPr lang="ko-KR" sz="9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BP18 -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Recovery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Strategy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BP19 -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ko-KR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sz="9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Recovery</a:t>
            </a:r>
            <a:endParaRPr lang="ko-KR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861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dirty="0"/>
              <a:t>(</a:t>
            </a:r>
            <a:r>
              <a:rPr lang="ko-KR" dirty="0" err="1"/>
              <a:t>Read</a:t>
            </a:r>
            <a:r>
              <a:rPr lang="ko-KR" dirty="0"/>
              <a:t> </a:t>
            </a:r>
            <a:r>
              <a:rPr lang="ko-KR" dirty="0" err="1"/>
              <a:t>up</a:t>
            </a:r>
            <a:r>
              <a:rPr lang="ko-KR" dirty="0"/>
              <a:t> </a:t>
            </a:r>
            <a:r>
              <a:rPr lang="ko-KR" dirty="0" err="1"/>
              <a:t>on</a:t>
            </a:r>
            <a:r>
              <a:rPr lang="ko-KR" dirty="0"/>
              <a:t> </a:t>
            </a:r>
            <a:r>
              <a:rPr lang="ko-KR" dirty="0" err="1"/>
              <a:t>RobinHood</a:t>
            </a:r>
            <a:r>
              <a:rPr lang="ko-KR" dirty="0"/>
              <a:t> </a:t>
            </a:r>
            <a:r>
              <a:rPr lang="ko-KR" dirty="0" err="1"/>
              <a:t>Ransomware</a:t>
            </a:r>
            <a:r>
              <a:rPr lang="ko-KR" dirty="0"/>
              <a:t>) – </a:t>
            </a:r>
            <a:r>
              <a:rPr lang="ko-KR" altLang="en-US" dirty="0"/>
              <a:t>오늘날 일부 </a:t>
            </a:r>
            <a:r>
              <a:rPr lang="en-US" altLang="ko-KR" dirty="0" err="1"/>
              <a:t>ransomwarez</a:t>
            </a:r>
            <a:r>
              <a:rPr lang="ko-KR" altLang="en-US" dirty="0"/>
              <a:t>는 실제로 악의적인 사용자에게 데이터를 보내고 있습니다</a:t>
            </a:r>
            <a:r>
              <a:rPr lang="en-US" altLang="ko-KR" dirty="0"/>
              <a:t>. </a:t>
            </a:r>
            <a:r>
              <a:rPr lang="ko-KR" altLang="en-US" dirty="0"/>
              <a:t>해독 대신에</a:t>
            </a:r>
            <a:r>
              <a:rPr lang="en-US" altLang="ko-KR" dirty="0"/>
              <a:t>; </a:t>
            </a:r>
            <a:r>
              <a:rPr lang="ko-KR" altLang="en-US" dirty="0"/>
              <a:t>몸값은 데이터를 유출하지 않는 것입니다</a:t>
            </a:r>
            <a:r>
              <a:rPr lang="en-US" altLang="ko-KR" dirty="0"/>
              <a:t>.. </a:t>
            </a:r>
            <a:r>
              <a:rPr lang="en-US" altLang="ko-KR" dirty="0" err="1"/>
              <a:t>RobinHood</a:t>
            </a:r>
            <a:r>
              <a:rPr lang="ko-KR" altLang="en-US" dirty="0"/>
              <a:t>와 같은 사람이 저장소를 장악한 경우입니다</a:t>
            </a:r>
            <a:r>
              <a:rPr lang="en-US" altLang="ko-KR" dirty="0"/>
              <a:t>. </a:t>
            </a:r>
            <a:r>
              <a:rPr lang="ko-KR" altLang="en-US" dirty="0"/>
              <a:t>적어도 암호화되기를 원합니다</a:t>
            </a:r>
            <a:r>
              <a:rPr lang="en-US" altLang="ko-KR" dirty="0"/>
              <a:t>. </a:t>
            </a:r>
            <a:r>
              <a:rPr lang="ko-KR" altLang="en-US" dirty="0"/>
              <a:t>이것이 내가 </a:t>
            </a:r>
            <a:r>
              <a:rPr lang="en-US" altLang="ko-KR" dirty="0"/>
              <a:t>"</a:t>
            </a:r>
            <a:r>
              <a:rPr lang="ko-KR" altLang="en-US" dirty="0"/>
              <a:t>누설 위협</a:t>
            </a:r>
            <a:r>
              <a:rPr lang="en-US" altLang="ko-KR" dirty="0"/>
              <a:t>"</a:t>
            </a:r>
            <a:r>
              <a:rPr lang="ko-KR" altLang="en-US" dirty="0"/>
              <a:t>을 의미하는 것입니다</a:t>
            </a:r>
            <a:r>
              <a:rPr lang="en-US" altLang="ko-KR" dirty="0"/>
              <a:t>.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038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dirty="0"/>
              <a:t>접근 대상 </a:t>
            </a:r>
            <a:r>
              <a:rPr lang="en-US" altLang="ko-KR" dirty="0"/>
              <a:t>– </a:t>
            </a:r>
            <a:r>
              <a:rPr lang="ko-KR" altLang="en-US" dirty="0"/>
              <a:t>업무 분리</a:t>
            </a:r>
            <a:r>
              <a:rPr lang="en-US" altLang="ko-KR" dirty="0"/>
              <a:t>, </a:t>
            </a:r>
            <a:r>
              <a:rPr lang="ko-KR" altLang="en-US" dirty="0"/>
              <a:t>물리적</a:t>
            </a:r>
            <a:r>
              <a:rPr lang="en-US" altLang="ko-KR" dirty="0"/>
              <a:t>/</a:t>
            </a:r>
            <a:r>
              <a:rPr lang="ko-KR" altLang="en-US" dirty="0"/>
              <a:t>가상 액세스 용이</a:t>
            </a:r>
            <a:r>
              <a:rPr lang="en-US" altLang="ko-KR" dirty="0"/>
              <a:t>?</a:t>
            </a:r>
          </a:p>
          <a:p>
            <a:pPr rtl="0"/>
            <a:r>
              <a:rPr lang="ko-KR" altLang="en-US" dirty="0"/>
              <a:t>위치 </a:t>
            </a:r>
            <a:r>
              <a:rPr lang="en-US" altLang="ko-KR" dirty="0"/>
              <a:t>– </a:t>
            </a:r>
            <a:r>
              <a:rPr lang="ko-KR" altLang="en-US" dirty="0"/>
              <a:t>현장</a:t>
            </a:r>
            <a:r>
              <a:rPr lang="en-US" altLang="ko-KR" dirty="0"/>
              <a:t>/</a:t>
            </a:r>
            <a:r>
              <a:rPr lang="ko-KR" altLang="en-US" dirty="0"/>
              <a:t>외부에서 쉽게 접근할 수 있습니까</a:t>
            </a:r>
            <a:r>
              <a:rPr lang="en-US" altLang="ko-KR" dirty="0"/>
              <a:t>?</a:t>
            </a:r>
          </a:p>
          <a:p>
            <a:pPr rtl="0"/>
            <a:r>
              <a:rPr lang="ko-KR" altLang="en-US" dirty="0"/>
              <a:t>권한 </a:t>
            </a:r>
            <a:r>
              <a:rPr lang="en-US" altLang="ko-KR" dirty="0"/>
              <a:t>– </a:t>
            </a:r>
            <a:r>
              <a:rPr lang="ko-KR" altLang="en-US" dirty="0"/>
              <a:t>어떤 </a:t>
            </a:r>
            <a:r>
              <a:rPr lang="ko-KR" altLang="en-US" dirty="0" err="1"/>
              <a:t>권한로</a:t>
            </a:r>
            <a:r>
              <a:rPr lang="ko-KR" altLang="en-US" dirty="0"/>
              <a:t> 무엇을 할 수 있습니까</a:t>
            </a:r>
            <a:r>
              <a:rPr lang="en-US" altLang="ko-KR" dirty="0"/>
              <a:t>?</a:t>
            </a:r>
          </a:p>
          <a:p>
            <a:pPr rtl="0"/>
            <a:r>
              <a:rPr lang="ko-KR" altLang="en-US" dirty="0"/>
              <a:t>연결성 </a:t>
            </a:r>
            <a:r>
              <a:rPr lang="en-US" altLang="ko-KR" dirty="0"/>
              <a:t>– </a:t>
            </a:r>
            <a:r>
              <a:rPr lang="ko-KR" altLang="en-US" dirty="0"/>
              <a:t>어떻게 연결되고 오프라인에서 가능하며 모두가 사용할 수 있습니까</a:t>
            </a:r>
            <a:r>
              <a:rPr lang="en-US" altLang="ko-KR" dirty="0"/>
              <a:t>?</a:t>
            </a:r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159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>
      <p:bgPr>
        <a:gradFill>
          <a:gsLst>
            <a:gs pos="0">
              <a:srgbClr val="007F73"/>
            </a:gs>
            <a:gs pos="89000">
              <a:srgbClr val="004F4B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ine 62">
            <a:extLst>
              <a:ext uri="{FF2B5EF4-FFF2-40B4-BE49-F238E27FC236}">
                <a16:creationId xmlns:a16="http://schemas.microsoft.com/office/drawing/2014/main" id="{8FA2B24A-2C23-8E49-874B-06E032F6C49F}"/>
              </a:ext>
            </a:extLst>
          </p:cNvPr>
          <p:cNvSpPr/>
          <p:nvPr userDrawn="1"/>
        </p:nvSpPr>
        <p:spPr bwMode="auto">
          <a:xfrm rot="18900000">
            <a:off x="3372891" y="-1483708"/>
            <a:ext cx="4543107" cy="8404426"/>
          </a:xfrm>
          <a:custGeom>
            <a:avLst/>
            <a:gdLst>
              <a:gd name="connsiteX0" fmla="*/ 1890741 w 4543107"/>
              <a:gd name="connsiteY0" fmla="*/ 0 h 8404426"/>
              <a:gd name="connsiteX1" fmla="*/ 4543107 w 4543107"/>
              <a:gd name="connsiteY1" fmla="*/ 2652367 h 8404426"/>
              <a:gd name="connsiteX2" fmla="*/ 4543107 w 4543107"/>
              <a:gd name="connsiteY2" fmla="*/ 6883792 h 8404426"/>
              <a:gd name="connsiteX3" fmla="*/ 3022474 w 4543107"/>
              <a:gd name="connsiteY3" fmla="*/ 8404426 h 8404426"/>
              <a:gd name="connsiteX4" fmla="*/ 0 w 4543107"/>
              <a:gd name="connsiteY4" fmla="*/ 5381952 h 8404426"/>
              <a:gd name="connsiteX5" fmla="*/ 0 w 4543107"/>
              <a:gd name="connsiteY5" fmla="*/ 0 h 840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3107" h="8404426">
                <a:moveTo>
                  <a:pt x="1890741" y="0"/>
                </a:moveTo>
                <a:lnTo>
                  <a:pt x="4543107" y="2652367"/>
                </a:lnTo>
                <a:lnTo>
                  <a:pt x="4543107" y="6883792"/>
                </a:lnTo>
                <a:lnTo>
                  <a:pt x="3022474" y="8404426"/>
                </a:lnTo>
                <a:lnTo>
                  <a:pt x="0" y="53819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7F73"/>
              </a:gs>
              <a:gs pos="91000">
                <a:srgbClr val="004F4B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Line 46">
            <a:extLst>
              <a:ext uri="{FF2B5EF4-FFF2-40B4-BE49-F238E27FC236}">
                <a16:creationId xmlns:a16="http://schemas.microsoft.com/office/drawing/2014/main" id="{413D48A6-5CAD-F049-9A54-E7184172C141}"/>
              </a:ext>
            </a:extLst>
          </p:cNvPr>
          <p:cNvSpPr/>
          <p:nvPr userDrawn="1"/>
        </p:nvSpPr>
        <p:spPr bwMode="auto">
          <a:xfrm rot="18900000">
            <a:off x="-59930" y="1486564"/>
            <a:ext cx="3517475" cy="5747476"/>
          </a:xfrm>
          <a:custGeom>
            <a:avLst/>
            <a:gdLst>
              <a:gd name="connsiteX0" fmla="*/ 3517475 w 3517475"/>
              <a:gd name="connsiteY0" fmla="*/ 0 h 5747476"/>
              <a:gd name="connsiteX1" fmla="*/ 3517475 w 3517475"/>
              <a:gd name="connsiteY1" fmla="*/ 5747476 h 5747476"/>
              <a:gd name="connsiteX2" fmla="*/ 0 w 3517475"/>
              <a:gd name="connsiteY2" fmla="*/ 2230000 h 5747476"/>
              <a:gd name="connsiteX3" fmla="*/ 2230000 w 3517475"/>
              <a:gd name="connsiteY3" fmla="*/ 0 h 574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7475" h="5747476">
                <a:moveTo>
                  <a:pt x="3517475" y="0"/>
                </a:moveTo>
                <a:lnTo>
                  <a:pt x="3517475" y="5747476"/>
                </a:lnTo>
                <a:lnTo>
                  <a:pt x="0" y="2230000"/>
                </a:lnTo>
                <a:lnTo>
                  <a:pt x="2230000" y="0"/>
                </a:lnTo>
                <a:close/>
              </a:path>
            </a:pathLst>
          </a:custGeom>
          <a:gradFill flip="none" rotWithShape="1">
            <a:gsLst>
              <a:gs pos="0">
                <a:srgbClr val="007F73"/>
              </a:gs>
              <a:gs pos="91000">
                <a:srgbClr val="004F4B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94567" y="-977881"/>
            <a:ext cx="1806640" cy="231577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02E296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443" name="Line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8254497" y="3484845"/>
            <a:ext cx="889503" cy="1677705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02E296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2">
            <a:extLst>
              <a:ext uri="{FF2B5EF4-FFF2-40B4-BE49-F238E27FC236}">
                <a16:creationId xmlns:a16="http://schemas.microsoft.com/office/drawing/2014/main" id="{90BAB1BB-6370-CB4B-8367-9174DE2BCB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590790" y="306693"/>
            <a:ext cx="1172210" cy="414782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669" y="3989550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2812" y="3989550"/>
            <a:ext cx="2420988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2812" y="4332890"/>
            <a:ext cx="2420988" cy="440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200"/>
            </a:lvl1pPr>
          </a:lstStyle>
          <a:p>
            <a:r>
              <a:rPr lang="en-IN" dirty="0"/>
              <a:t>Job Title</a:t>
            </a:r>
          </a:p>
          <a:p>
            <a:r>
              <a:rPr lang="en-IN" dirty="0"/>
              <a:t>   Email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7172" y="3989550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tIns="0" rIns="0" bIns="0"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7125" y="3989776"/>
            <a:ext cx="2420988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0400" y="4341529"/>
            <a:ext cx="2420988" cy="440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200"/>
            </a:lvl1pPr>
          </a:lstStyle>
          <a:p>
            <a:r>
              <a:rPr lang="en-IN" dirty="0"/>
              <a:t>Job Title</a:t>
            </a:r>
          </a:p>
          <a:p>
            <a:r>
              <a:rPr lang="en-IN" dirty="0"/>
              <a:t>   Email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641004-E6EB-BE4D-8AEC-79166ECB9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1" y="2156251"/>
            <a:ext cx="838200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46" name="Picture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14" y="3801025"/>
            <a:ext cx="730031" cy="1314055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0038" y="3025072"/>
            <a:ext cx="1003637" cy="119809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1719" y="3643883"/>
            <a:ext cx="711481" cy="1373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18585" y="54623"/>
            <a:ext cx="1484320" cy="1294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D2176-A2E3-0844-A4C5-1CB94F1759DE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7308" y="49942"/>
            <a:ext cx="1484320" cy="10096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9627F-C4E8-1E40-A3E1-26902FC8A173}"/>
              </a:ext>
            </a:extLst>
          </p:cNvPr>
          <p:cNvSpPr txBox="1"/>
          <p:nvPr userDrawn="1"/>
        </p:nvSpPr>
        <p:spPr>
          <a:xfrm>
            <a:off x="-253605" y="181322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ru-RU" sz="20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4620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s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3123C4E-8185-4FEE-860D-74F541D6EE80}"/>
              </a:ext>
            </a:extLst>
          </p:cNvPr>
          <p:cNvSpPr/>
          <p:nvPr userDrawn="1"/>
        </p:nvSpPr>
        <p:spPr bwMode="auto">
          <a:xfrm>
            <a:off x="6729661" y="3564579"/>
            <a:ext cx="1911102" cy="802128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38581D-C38E-4DC1-959A-B523BC58F8DD}"/>
              </a:ext>
            </a:extLst>
          </p:cNvPr>
          <p:cNvSpPr/>
          <p:nvPr userDrawn="1"/>
        </p:nvSpPr>
        <p:spPr bwMode="auto">
          <a:xfrm>
            <a:off x="3928271" y="1580955"/>
            <a:ext cx="4712492" cy="1158739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B1BA1-844B-4563-A398-D067540A68F6}"/>
              </a:ext>
            </a:extLst>
          </p:cNvPr>
          <p:cNvSpPr txBox="1"/>
          <p:nvPr/>
        </p:nvSpPr>
        <p:spPr>
          <a:xfrm>
            <a:off x="481930" y="375804"/>
            <a:ext cx="868098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2000">
                <a:solidFill>
                  <a:schemeClr val="bg1"/>
                </a:solidFill>
                <a:latin typeface="+mj-lt"/>
              </a:rPr>
              <a:t>Use the eyedropper to choose one of the </a:t>
            </a:r>
            <a:r>
              <a:rPr lang="ko-KR" sz="2000" b="0">
                <a:solidFill>
                  <a:srgbClr val="93EB20"/>
                </a:solidFill>
                <a:latin typeface="+mj-lt"/>
              </a:rPr>
              <a:t>Veeam corporate colors: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5A212-C0F2-49E8-BF7F-70A12A0A67C7}"/>
              </a:ext>
            </a:extLst>
          </p:cNvPr>
          <p:cNvSpPr txBox="1"/>
          <p:nvPr/>
        </p:nvSpPr>
        <p:spPr>
          <a:xfrm>
            <a:off x="4727933" y="4081249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 rtl="0"/>
            <a:r>
              <a:rPr lang="ko-KR" sz="900">
                <a:solidFill>
                  <a:schemeClr val="bg1"/>
                </a:solidFill>
                <a:latin typeface="+mj-lt"/>
              </a:rPr>
              <a:t>Areas, 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ko-KR" sz="900">
                <a:solidFill>
                  <a:schemeClr val="bg1"/>
                </a:solidFill>
                <a:latin typeface="+mj-lt"/>
              </a:rPr>
              <a:t>connectors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FB7EAC-1D96-4C79-87AC-B2E544C71833}"/>
              </a:ext>
            </a:extLst>
          </p:cNvPr>
          <p:cNvSpPr txBox="1"/>
          <p:nvPr/>
        </p:nvSpPr>
        <p:spPr>
          <a:xfrm>
            <a:off x="3993375" y="2927057"/>
            <a:ext cx="279463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1200" b="0">
                <a:solidFill>
                  <a:srgbClr val="93EB20"/>
                </a:solidFill>
                <a:latin typeface="+mj-lt"/>
              </a:rPr>
              <a:t>Technical </a:t>
            </a:r>
            <a:r>
              <a:rPr lang="ko-KR" sz="1400" b="0">
                <a:solidFill>
                  <a:srgbClr val="93EB20"/>
                </a:solidFill>
                <a:latin typeface="+mj-lt"/>
              </a:rPr>
              <a:t>diagrams</a:t>
            </a:r>
            <a:r>
              <a:rPr lang="ko-KR" sz="1200" b="0">
                <a:solidFill>
                  <a:srgbClr val="93EB20"/>
                </a:solidFill>
                <a:latin typeface="+mj-lt"/>
              </a:rPr>
              <a:t> color palette: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B5C29-062F-4E33-94D1-924948F72AF4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8118136" y="3821373"/>
            <a:ext cx="207549" cy="207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FF160C-F9B3-4B77-9524-3BA4389D6231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8118136" y="4027563"/>
            <a:ext cx="207549" cy="20754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48785-1663-4579-AF06-BE441A69A725}"/>
              </a:ext>
            </a:extLst>
          </p:cNvPr>
          <p:cNvSpPr txBox="1"/>
          <p:nvPr userDrawn="1"/>
        </p:nvSpPr>
        <p:spPr>
          <a:xfrm>
            <a:off x="4708121" y="3649462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rtl="0"/>
            <a:r>
              <a:rPr lang="ko-KR" sz="900">
                <a:solidFill>
                  <a:schemeClr val="bg1"/>
                </a:solidFill>
                <a:latin typeface="+mj-lt"/>
              </a:rPr>
              <a:t>Icons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68B48-570A-4BD0-99FA-A46D83A72596}"/>
              </a:ext>
            </a:extLst>
          </p:cNvPr>
          <p:cNvSpPr txBox="1"/>
          <p:nvPr userDrawn="1"/>
        </p:nvSpPr>
        <p:spPr>
          <a:xfrm>
            <a:off x="991610" y="1589193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>
                <a:solidFill>
                  <a:schemeClr val="bg1"/>
                </a:solidFill>
                <a:latin typeface="+mj-lt"/>
              </a:rPr>
              <a:t>Basic text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ko-KR" sz="900">
                <a:solidFill>
                  <a:schemeClr val="bg1"/>
                </a:solidFill>
                <a:latin typeface="+mj-lt"/>
              </a:rPr>
              <a:t>| </a:t>
            </a:r>
            <a:r>
              <a:rPr lang="ko-KR" sz="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AC149-4BE6-4BEF-AF37-30EE2F6A99A0}"/>
              </a:ext>
            </a:extLst>
          </p:cNvPr>
          <p:cNvSpPr txBox="1"/>
          <p:nvPr userDrawn="1"/>
        </p:nvSpPr>
        <p:spPr>
          <a:xfrm>
            <a:off x="991610" y="1958746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Highlighted text 1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ko-KR" sz="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| Title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3536BC-9633-4323-AA98-3158BE942502}"/>
              </a:ext>
            </a:extLst>
          </p:cNvPr>
          <p:cNvSpPr txBox="1"/>
          <p:nvPr userDrawn="1"/>
        </p:nvSpPr>
        <p:spPr>
          <a:xfrm>
            <a:off x="991610" y="2336223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Highlighted</a:t>
            </a:r>
            <a:r>
              <a:rPr lang="ko-KR" sz="900">
                <a:solidFill>
                  <a:schemeClr val="bg1"/>
                </a:solidFill>
                <a:latin typeface="+mj-lt"/>
              </a:rPr>
              <a:t> text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7372B-2731-4987-94FD-93A8678004CB}"/>
              </a:ext>
            </a:extLst>
          </p:cNvPr>
          <p:cNvSpPr txBox="1"/>
          <p:nvPr userDrawn="1"/>
        </p:nvSpPr>
        <p:spPr>
          <a:xfrm>
            <a:off x="991610" y="2673438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>
                <a:solidFill>
                  <a:schemeClr val="bg1"/>
                </a:solidFill>
                <a:latin typeface="+mj-lt"/>
              </a:rPr>
              <a:t>Secondary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1D3A76-F5C8-47FE-B0C8-0101F67C00B6}"/>
              </a:ext>
            </a:extLst>
          </p:cNvPr>
          <p:cNvSpPr txBox="1"/>
          <p:nvPr userDrawn="1"/>
        </p:nvSpPr>
        <p:spPr>
          <a:xfrm>
            <a:off x="487578" y="1184233"/>
            <a:ext cx="3170211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>
              <a:tabLst>
                <a:tab pos="2062163" algn="l"/>
              </a:tabLst>
            </a:pPr>
            <a:r>
              <a:rPr lang="ko-KR" sz="1400" b="0">
                <a:solidFill>
                  <a:srgbClr val="93EB20"/>
                </a:solidFill>
                <a:latin typeface="+mj-lt"/>
              </a:rPr>
              <a:t>DARK theme color palette |PRIMARY|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9B2D88-D20F-4441-968E-166A8CF523AB}"/>
              </a:ext>
            </a:extLst>
          </p:cNvPr>
          <p:cNvSpPr txBox="1"/>
          <p:nvPr userDrawn="1"/>
        </p:nvSpPr>
        <p:spPr>
          <a:xfrm>
            <a:off x="3977748" y="1205381"/>
            <a:ext cx="425767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1400" b="0">
                <a:solidFill>
                  <a:srgbClr val="93EB20"/>
                </a:solidFill>
                <a:latin typeface="+mj-lt"/>
              </a:rPr>
              <a:t>LIGHT theme color palette |SECONDARY|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55CA4-946A-4607-B183-9BF64030654C}"/>
              </a:ext>
            </a:extLst>
          </p:cNvPr>
          <p:cNvSpPr txBox="1"/>
          <p:nvPr userDrawn="1"/>
        </p:nvSpPr>
        <p:spPr>
          <a:xfrm>
            <a:off x="991610" y="3280615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Secondary 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ko-KR" sz="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chart bars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343AAC-B87C-4600-9F75-DADFC6203CEA}"/>
              </a:ext>
            </a:extLst>
          </p:cNvPr>
          <p:cNvSpPr txBox="1"/>
          <p:nvPr userDrawn="1"/>
        </p:nvSpPr>
        <p:spPr>
          <a:xfrm>
            <a:off x="4325897" y="2076929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Basic 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DA36A2-7F43-4C1C-8187-222BD01BEEEC}"/>
              </a:ext>
            </a:extLst>
          </p:cNvPr>
          <p:cNvSpPr txBox="1"/>
          <p:nvPr userDrawn="1"/>
        </p:nvSpPr>
        <p:spPr>
          <a:xfrm>
            <a:off x="4325897" y="2407355"/>
            <a:ext cx="102271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Highlighted text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8A2D9-A09F-45AB-88B2-74605B4A3C86}"/>
              </a:ext>
            </a:extLst>
          </p:cNvPr>
          <p:cNvSpPr txBox="1"/>
          <p:nvPr userDrawn="1"/>
        </p:nvSpPr>
        <p:spPr>
          <a:xfrm>
            <a:off x="4325897" y="1743855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Title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14F916-C2B5-47F0-A767-62CF1CDF5C34}"/>
              </a:ext>
            </a:extLst>
          </p:cNvPr>
          <p:cNvSpPr txBox="1"/>
          <p:nvPr userDrawn="1"/>
        </p:nvSpPr>
        <p:spPr>
          <a:xfrm>
            <a:off x="991610" y="2923671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>
                <a:solidFill>
                  <a:schemeClr val="bg1"/>
                </a:solidFill>
                <a:latin typeface="+mj-lt"/>
              </a:rPr>
              <a:t>Additional color 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ko-KR" sz="900">
                <a:solidFill>
                  <a:schemeClr val="bg1"/>
                </a:solidFill>
                <a:latin typeface="+mj-lt"/>
              </a:rPr>
              <a:t>| Chart bars color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BF03A3-F914-4ABE-866A-63CF022F6C3E}"/>
              </a:ext>
            </a:extLst>
          </p:cNvPr>
          <p:cNvSpPr/>
          <p:nvPr userDrawn="1"/>
        </p:nvSpPr>
        <p:spPr bwMode="auto">
          <a:xfrm rot="16200000">
            <a:off x="509521" y="1915207"/>
            <a:ext cx="334801" cy="334811"/>
          </a:xfrm>
          <a:prstGeom prst="rect">
            <a:avLst/>
          </a:prstGeom>
          <a:solidFill>
            <a:srgbClr val="93EB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885508-6490-4B20-9C42-9698E2257FC8}"/>
              </a:ext>
            </a:extLst>
          </p:cNvPr>
          <p:cNvSpPr/>
          <p:nvPr userDrawn="1"/>
        </p:nvSpPr>
        <p:spPr bwMode="auto">
          <a:xfrm rot="16200000">
            <a:off x="509521" y="2911762"/>
            <a:ext cx="334801" cy="334811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E9AA68-77CF-453D-9D81-20CD42DFC4AB}"/>
              </a:ext>
            </a:extLst>
          </p:cNvPr>
          <p:cNvSpPr/>
          <p:nvPr userDrawn="1"/>
        </p:nvSpPr>
        <p:spPr bwMode="auto">
          <a:xfrm rot="16200000">
            <a:off x="509519" y="1585721"/>
            <a:ext cx="334801" cy="3348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518DF-1AC7-44CA-9A87-BCC02DC4ACF5}"/>
              </a:ext>
            </a:extLst>
          </p:cNvPr>
          <p:cNvSpPr/>
          <p:nvPr userDrawn="1"/>
        </p:nvSpPr>
        <p:spPr bwMode="auto">
          <a:xfrm rot="16200000">
            <a:off x="509522" y="2253695"/>
            <a:ext cx="334801" cy="334808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9E547B-DA11-4D1F-A73B-D89FCA5F9B51}"/>
              </a:ext>
            </a:extLst>
          </p:cNvPr>
          <p:cNvSpPr/>
          <p:nvPr userDrawn="1"/>
        </p:nvSpPr>
        <p:spPr bwMode="auto">
          <a:xfrm rot="16200000">
            <a:off x="509518" y="2584965"/>
            <a:ext cx="334801" cy="334811"/>
          </a:xfrm>
          <a:prstGeom prst="rect">
            <a:avLst/>
          </a:prstGeom>
          <a:solidFill>
            <a:srgbClr val="28878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rgbClr val="46808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36BAF4-2053-4C00-B0B7-6F2C03783ED4}"/>
              </a:ext>
            </a:extLst>
          </p:cNvPr>
          <p:cNvSpPr/>
          <p:nvPr userDrawn="1"/>
        </p:nvSpPr>
        <p:spPr bwMode="auto">
          <a:xfrm rot="16200000">
            <a:off x="509469" y="3251200"/>
            <a:ext cx="334801" cy="334801"/>
          </a:xfrm>
          <a:prstGeom prst="rect">
            <a:avLst/>
          </a:prstGeom>
          <a:solidFill>
            <a:srgbClr val="006938"/>
          </a:solidFill>
          <a:ln>
            <a:solidFill>
              <a:srgbClr val="159F9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AB8445-CE24-4495-BDE6-8DB2910BEBD9}"/>
              </a:ext>
            </a:extLst>
          </p:cNvPr>
          <p:cNvSpPr/>
          <p:nvPr userDrawn="1"/>
        </p:nvSpPr>
        <p:spPr bwMode="auto">
          <a:xfrm rot="16200000">
            <a:off x="509466" y="4022025"/>
            <a:ext cx="334801" cy="334808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F4ABEA-DFC6-40E8-8A98-ACA454E00C70}"/>
              </a:ext>
            </a:extLst>
          </p:cNvPr>
          <p:cNvSpPr txBox="1"/>
          <p:nvPr userDrawn="1"/>
        </p:nvSpPr>
        <p:spPr>
          <a:xfrm>
            <a:off x="993717" y="4057527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(!) Adverse factors</a:t>
            </a:r>
          </a:p>
          <a:p>
            <a:pPr algn="l" rtl="0"/>
            <a:r>
              <a:rPr lang="ko-KR" sz="9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A8821-A90E-43E4-945F-D881FBE3575F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4016241" y="2368268"/>
            <a:ext cx="224165" cy="224175"/>
          </a:xfrm>
          <a:prstGeom prst="rect">
            <a:avLst/>
          </a:prstGeom>
          <a:solidFill>
            <a:srgbClr val="159F9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5CFDD-691E-433A-A6A0-1C5FEBC9204D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4016241" y="2049925"/>
            <a:ext cx="224165" cy="224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0F9BD-8CE5-43E5-A84D-29F1F3161363}"/>
              </a:ext>
            </a:extLst>
          </p:cNvPr>
          <p:cNvSpPr/>
          <p:nvPr userDrawn="1"/>
        </p:nvSpPr>
        <p:spPr bwMode="auto">
          <a:xfrm rot="16200000">
            <a:off x="4322485" y="3564581"/>
            <a:ext cx="334757" cy="334757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00E820-D415-4938-BEAB-87865D34691C}"/>
              </a:ext>
            </a:extLst>
          </p:cNvPr>
          <p:cNvSpPr/>
          <p:nvPr userDrawn="1"/>
        </p:nvSpPr>
        <p:spPr bwMode="auto">
          <a:xfrm rot="16200000">
            <a:off x="3993365" y="4037218"/>
            <a:ext cx="334757" cy="334757"/>
          </a:xfrm>
          <a:prstGeom prst="rect">
            <a:avLst/>
          </a:prstGeom>
          <a:solidFill>
            <a:srgbClr val="6D88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3E1897-685F-4AA7-9155-145A5CC43024}"/>
              </a:ext>
            </a:extLst>
          </p:cNvPr>
          <p:cNvSpPr/>
          <p:nvPr userDrawn="1"/>
        </p:nvSpPr>
        <p:spPr bwMode="auto">
          <a:xfrm rot="16200000">
            <a:off x="3997492" y="3564580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C1017B-E8F0-4BDA-875F-E8305E0E7A4A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4016241" y="1686780"/>
            <a:ext cx="224165" cy="2241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FF2C2B-ABA3-4003-8316-8AF07AC6E986}"/>
              </a:ext>
            </a:extLst>
          </p:cNvPr>
          <p:cNvSpPr/>
          <p:nvPr userDrawn="1"/>
        </p:nvSpPr>
        <p:spPr bwMode="auto">
          <a:xfrm rot="16200000">
            <a:off x="5674075" y="3697194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8A8D0-EBF4-4F3F-BC8B-D4BB5261FF25}"/>
              </a:ext>
            </a:extLst>
          </p:cNvPr>
          <p:cNvSpPr/>
          <p:nvPr userDrawn="1"/>
        </p:nvSpPr>
        <p:spPr bwMode="auto">
          <a:xfrm rot="16200000">
            <a:off x="5674075" y="4031950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8BC3CE8-217E-4E1E-8B66-C40558793065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5893049" y="1681061"/>
            <a:ext cx="224165" cy="224177"/>
          </a:xfrm>
          <a:prstGeom prst="rect">
            <a:avLst/>
          </a:prstGeom>
          <a:solidFill>
            <a:srgbClr val="FC512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rgbClr val="FC5124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41F331-FFB7-4B34-A27A-3E2D08A18540}"/>
              </a:ext>
            </a:extLst>
          </p:cNvPr>
          <p:cNvSpPr txBox="1"/>
          <p:nvPr userDrawn="1"/>
        </p:nvSpPr>
        <p:spPr>
          <a:xfrm>
            <a:off x="6229084" y="1656812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 rtl="0"/>
            <a:r>
              <a:rPr lang="ko-KR"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(!) Adverse factors</a:t>
            </a:r>
          </a:p>
          <a:p>
            <a:pPr algn="l" rtl="0"/>
            <a:r>
              <a:rPr lang="ko-KR"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Highlights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182ED-8450-4C60-B6F2-9823C62EE590}"/>
              </a:ext>
            </a:extLst>
          </p:cNvPr>
          <p:cNvSpPr/>
          <p:nvPr userDrawn="1"/>
        </p:nvSpPr>
        <p:spPr>
          <a:xfrm>
            <a:off x="3909352" y="3216789"/>
            <a:ext cx="16722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ko-KR" sz="1050" b="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DARK theme |PRIMARY|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07D76D-D19E-4849-8B88-E682454C65DF}"/>
              </a:ext>
            </a:extLst>
          </p:cNvPr>
          <p:cNvSpPr/>
          <p:nvPr userDrawn="1"/>
        </p:nvSpPr>
        <p:spPr>
          <a:xfrm>
            <a:off x="6615456" y="3215162"/>
            <a:ext cx="19111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ko-KR" sz="1050" b="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LIGHT theme |SECONDARY| 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880272-8262-4310-927F-E25A8BCF1D81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7054092" y="3695223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DB9F6D-8261-48BD-8CDA-F12A12FD0C97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857618" y="3695042"/>
            <a:ext cx="207549" cy="207549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334AB85-E2E3-45A5-A199-14CADE18C662}"/>
              </a:ext>
            </a:extLst>
          </p:cNvPr>
          <p:cNvSpPr txBox="1"/>
          <p:nvPr userDrawn="1"/>
        </p:nvSpPr>
        <p:spPr>
          <a:xfrm>
            <a:off x="7371831" y="3708934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 rtl="0"/>
            <a:r>
              <a:rPr 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Icons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A4D311-3A1F-479D-AA8A-263DBA85EF72}"/>
              </a:ext>
            </a:extLst>
          </p:cNvPr>
          <p:cNvSpPr txBox="1"/>
          <p:nvPr userDrawn="1"/>
        </p:nvSpPr>
        <p:spPr>
          <a:xfrm>
            <a:off x="5662210" y="3515051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rtl="0"/>
            <a:r>
              <a:rPr lang="ko-KR" sz="900">
                <a:solidFill>
                  <a:schemeClr val="bg1"/>
                </a:solidFill>
                <a:latin typeface="+mj-lt"/>
              </a:rPr>
              <a:t>Arrows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F84773-0C88-45B3-86B4-48BE8EE313C5}"/>
              </a:ext>
            </a:extLst>
          </p:cNvPr>
          <p:cNvSpPr/>
          <p:nvPr userDrawn="1"/>
        </p:nvSpPr>
        <p:spPr bwMode="auto">
          <a:xfrm rot="16200000">
            <a:off x="4327902" y="4037218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0709D97-FE57-4BA5-896C-95D6E54AD17C}"/>
              </a:ext>
            </a:extLst>
          </p:cNvPr>
          <p:cNvSpPr txBox="1"/>
          <p:nvPr userDrawn="1"/>
        </p:nvSpPr>
        <p:spPr>
          <a:xfrm>
            <a:off x="8118136" y="3664330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rtl="0"/>
            <a:r>
              <a:rPr 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Arrows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90450CD-4CDE-41A1-809D-9CF5E2037D7C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7054092" y="4035341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66D26D0-C739-4208-8B37-06A0A9B0C240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857618" y="4035160"/>
            <a:ext cx="207549" cy="207549"/>
          </a:xfrm>
          <a:prstGeom prst="rect">
            <a:avLst/>
          </a:pr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0A069-27E4-493D-89D0-BCC080D8B17F}"/>
              </a:ext>
            </a:extLst>
          </p:cNvPr>
          <p:cNvSpPr txBox="1"/>
          <p:nvPr userDrawn="1"/>
        </p:nvSpPr>
        <p:spPr>
          <a:xfrm>
            <a:off x="7370229" y="4014552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 rtl="0"/>
            <a:r>
              <a:rPr 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Areas, 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ko-KR" sz="9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connectors</a:t>
            </a:r>
          </a:p>
        </p:txBody>
      </p:sp>
    </p:spTree>
    <p:extLst>
      <p:ext uri="{BB962C8B-B14F-4D97-AF65-F5344CB8AC3E}">
        <p14:creationId xmlns:p14="http://schemas.microsoft.com/office/powerpoint/2010/main" val="3564163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8"/>
            <a:ext cx="8363938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262399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light">
    <p:bg>
      <p:bgPr>
        <a:gradFill>
          <a:gsLst>
            <a:gs pos="0">
              <a:srgbClr val="007F73"/>
            </a:gs>
            <a:gs pos="89000">
              <a:srgbClr val="004F4B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CF322-774A-4345-B3F7-E52A3D13B5D4}"/>
              </a:ext>
            </a:extLst>
          </p:cNvPr>
          <p:cNvSpPr txBox="1"/>
          <p:nvPr userDrawn="1"/>
        </p:nvSpPr>
        <p:spPr>
          <a:xfrm>
            <a:off x="381000" y="4963255"/>
            <a:ext cx="3670877" cy="76944"/>
          </a:xfrm>
          <a:prstGeom prst="rect">
            <a:avLst/>
          </a:prstGeom>
          <a:effectLst/>
        </p:spPr>
        <p:txBody>
          <a:bodyPr wrap="none" lIns="0" tIns="0" rIns="0" bIns="0" rtlCol="0">
            <a:spAutoFit/>
          </a:bodyPr>
          <a:lstStyle/>
          <a:p>
            <a:pPr rtl="0">
              <a:lnSpc>
                <a:spcPct val="100000"/>
              </a:lnSpc>
            </a:pPr>
            <a:r>
              <a:rPr lang="ko-KR" sz="500" spc="0">
                <a:solidFill>
                  <a:srgbClr val="6FA29E"/>
                </a:solidFill>
                <a:latin typeface="+mn-lt"/>
              </a:rPr>
              <a:t>© 2021 Veeam Software. Confidential information. All rights reserved. All trademarks are the property of their respective owners.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C3283DD-3032-2241-B6F1-0F003F27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74FE4E6-16AF-EE4B-B204-4BB5956F93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047751"/>
            <a:ext cx="8382000" cy="3733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None/>
              <a:defRPr sz="1800"/>
            </a:lvl1pPr>
            <a:lvl2pPr marL="252000" indent="-252000">
              <a:lnSpc>
                <a:spcPct val="100000"/>
              </a:lnSpc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 marL="756000" marR="0" indent="-25200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Arial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504000" marR="0" lvl="2" indent="-25200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pic>
        <p:nvPicPr>
          <p:cNvPr id="9" name="Picture 23">
            <a:extLst>
              <a:ext uri="{FF2B5EF4-FFF2-40B4-BE49-F238E27FC236}">
                <a16:creationId xmlns:a16="http://schemas.microsoft.com/office/drawing/2014/main" id="{37C63382-DB6C-4031-9382-A89C99B28A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26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7168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bg>
      <p:bgPr>
        <a:gradFill>
          <a:gsLst>
            <a:gs pos="0">
              <a:srgbClr val="007F73"/>
            </a:gs>
            <a:gs pos="89000">
              <a:srgbClr val="004F4B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CF322-774A-4345-B3F7-E52A3D13B5D4}"/>
              </a:ext>
            </a:extLst>
          </p:cNvPr>
          <p:cNvSpPr txBox="1"/>
          <p:nvPr userDrawn="1"/>
        </p:nvSpPr>
        <p:spPr>
          <a:xfrm>
            <a:off x="381000" y="4963255"/>
            <a:ext cx="3670877" cy="76944"/>
          </a:xfrm>
          <a:prstGeom prst="rect">
            <a:avLst/>
          </a:prstGeom>
          <a:effectLst/>
        </p:spPr>
        <p:txBody>
          <a:bodyPr wrap="none" lIns="0" tIns="0" rIns="0" bIns="0" rtlCol="0">
            <a:spAutoFit/>
          </a:bodyPr>
          <a:lstStyle/>
          <a:p>
            <a:pPr rtl="0">
              <a:lnSpc>
                <a:spcPct val="100000"/>
              </a:lnSpc>
            </a:pPr>
            <a:r>
              <a:rPr lang="ko-KR" sz="500" spc="0">
                <a:solidFill>
                  <a:srgbClr val="6FA29E"/>
                </a:solidFill>
                <a:latin typeface="+mn-lt"/>
              </a:rPr>
              <a:t>© 2021 Veeam Software. Confidential information. All rights reserved. All trademarks are the property of their respective owners.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9C3283DD-3032-2241-B6F1-0F003F27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23">
            <a:extLst>
              <a:ext uri="{FF2B5EF4-FFF2-40B4-BE49-F238E27FC236}">
                <a16:creationId xmlns:a16="http://schemas.microsoft.com/office/drawing/2014/main" id="{37C63382-DB6C-4031-9382-A89C99B28A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26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0184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9550"/>
            <a:ext cx="8382000" cy="533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1047749"/>
            <a:ext cx="8382000" cy="3733801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/>
            </a:lvl1pPr>
            <a:lvl2pPr marL="252000" indent="-252000"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 marL="756000" marR="0" indent="-25200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Arial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504000" marR="0" lvl="2" indent="-25200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lang="en-US" dirty="0"/>
              <a:t>Third level</a:t>
            </a:r>
          </a:p>
          <a:p>
            <a:pPr lvl="2"/>
            <a:endParaRPr lang="en-US" dirty="0"/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D9442BE9-B2DA-0842-BF6E-089097E4E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268" y="4943158"/>
            <a:ext cx="526732" cy="94992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8D4790-41DC-4621-987E-7603AA89234C}"/>
              </a:ext>
            </a:extLst>
          </p:cNvPr>
          <p:cNvSpPr txBox="1"/>
          <p:nvPr userDrawn="1"/>
        </p:nvSpPr>
        <p:spPr>
          <a:xfrm>
            <a:off x="38100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rtl="0">
              <a:lnSpc>
                <a:spcPct val="100000"/>
              </a:lnSpc>
            </a:pPr>
            <a:r>
              <a:rPr lang="ko-KR" sz="500" spc="0">
                <a:solidFill>
                  <a:srgbClr val="467D7D"/>
                </a:solidFill>
                <a:latin typeface="+mn-lt"/>
              </a:rPr>
              <a:t>© 2021 Veeam Software. 기밀 정보. All rights reserved. 모든 상표는 각 소유자의 재산입니다.</a:t>
            </a:r>
          </a:p>
        </p:txBody>
      </p:sp>
    </p:spTree>
    <p:extLst>
      <p:ext uri="{BB962C8B-B14F-4D97-AF65-F5344CB8AC3E}">
        <p14:creationId xmlns:p14="http://schemas.microsoft.com/office/powerpoint/2010/main" val="335734206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9550"/>
            <a:ext cx="8382000" cy="533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23">
            <a:extLst>
              <a:ext uri="{FF2B5EF4-FFF2-40B4-BE49-F238E27FC236}">
                <a16:creationId xmlns:a16="http://schemas.microsoft.com/office/drawing/2014/main" id="{D9442BE9-B2DA-0842-BF6E-089097E4EE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268" y="4943158"/>
            <a:ext cx="526732" cy="94992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8D4790-41DC-4621-987E-7603AA89234C}"/>
              </a:ext>
            </a:extLst>
          </p:cNvPr>
          <p:cNvSpPr txBox="1"/>
          <p:nvPr userDrawn="1"/>
        </p:nvSpPr>
        <p:spPr>
          <a:xfrm>
            <a:off x="38100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rtl="0">
              <a:lnSpc>
                <a:spcPct val="100000"/>
              </a:lnSpc>
            </a:pPr>
            <a:r>
              <a:rPr lang="ko-KR" sz="500" spc="0">
                <a:solidFill>
                  <a:srgbClr val="467D7D"/>
                </a:solidFill>
                <a:latin typeface="+mn-lt"/>
              </a:rPr>
              <a:t>© 2021 Veeam Software. 기밀 정보. All rights reserved. 모든 상표는 각 소유자의 재산입니다.</a:t>
            </a:r>
          </a:p>
        </p:txBody>
      </p:sp>
    </p:spTree>
    <p:extLst>
      <p:ext uri="{BB962C8B-B14F-4D97-AF65-F5344CB8AC3E}">
        <p14:creationId xmlns:p14="http://schemas.microsoft.com/office/powerpoint/2010/main" val="306434616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4BC483C-6202-9341-A18A-8FF56BE377BE}"/>
              </a:ext>
            </a:extLst>
          </p:cNvPr>
          <p:cNvGrpSpPr/>
          <p:nvPr userDrawn="1"/>
        </p:nvGrpSpPr>
        <p:grpSpPr>
          <a:xfrm>
            <a:off x="8108661" y="23148"/>
            <a:ext cx="1676406" cy="1520830"/>
            <a:chOff x="8108661" y="23148"/>
            <a:chExt cx="1676406" cy="1520830"/>
          </a:xfrm>
        </p:grpSpPr>
        <p:sp>
          <p:nvSpPr>
            <p:cNvPr id="4" name="Line 3">
              <a:extLst>
                <a:ext uri="{FF2B5EF4-FFF2-40B4-BE49-F238E27FC236}">
                  <a16:creationId xmlns:a16="http://schemas.microsoft.com/office/drawing/2014/main" id="{9B61DE20-5780-7C4F-8BB2-9390720261BE}"/>
                </a:ext>
              </a:extLst>
            </p:cNvPr>
            <p:cNvSpPr/>
            <p:nvPr userDrawn="1"/>
          </p:nvSpPr>
          <p:spPr bwMode="auto">
            <a:xfrm rot="18900000">
              <a:off x="8502933" y="261844"/>
              <a:ext cx="1282134" cy="1282134"/>
            </a:xfrm>
            <a:custGeom>
              <a:avLst/>
              <a:gdLst>
                <a:gd name="connsiteX0" fmla="*/ 1282134 w 1282134"/>
                <a:gd name="connsiteY0" fmla="*/ 0 h 1282134"/>
                <a:gd name="connsiteX1" fmla="*/ 0 w 1282134"/>
                <a:gd name="connsiteY1" fmla="*/ 1282134 h 1282134"/>
                <a:gd name="connsiteX2" fmla="*/ 0 w 1282134"/>
                <a:gd name="connsiteY2" fmla="*/ 94549 h 1282134"/>
                <a:gd name="connsiteX3" fmla="*/ 94549 w 1282134"/>
                <a:gd name="connsiteY3" fmla="*/ 0 h 12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34" h="1282134">
                  <a:moveTo>
                    <a:pt x="1282134" y="0"/>
                  </a:moveTo>
                  <a:lnTo>
                    <a:pt x="0" y="1282134"/>
                  </a:lnTo>
                  <a:lnTo>
                    <a:pt x="0" y="94549"/>
                  </a:lnTo>
                  <a:cubicBezTo>
                    <a:pt x="0" y="42331"/>
                    <a:pt x="42331" y="0"/>
                    <a:pt x="94549" y="0"/>
                  </a:cubicBezTo>
                  <a:close/>
                </a:path>
              </a:pathLst>
            </a:custGeom>
            <a:solidFill>
              <a:srgbClr val="004242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36A753E-F61D-BB49-9E47-7DFDB97F2E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08661" y="23148"/>
              <a:ext cx="1010857" cy="149132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9550"/>
            <a:ext cx="8382000" cy="53340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23">
            <a:extLst>
              <a:ext uri="{FF2B5EF4-FFF2-40B4-BE49-F238E27FC236}">
                <a16:creationId xmlns:a16="http://schemas.microsoft.com/office/drawing/2014/main" id="{A378CDE0-221D-4323-AD4E-5E08A3E190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268" y="4943158"/>
            <a:ext cx="526732" cy="94992"/>
          </a:xfrm>
          <a:prstGeom prst="rect">
            <a:avLst/>
          </a:prstGeom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D9801E-245F-40AD-A63B-E40D6965F8B7}"/>
              </a:ext>
            </a:extLst>
          </p:cNvPr>
          <p:cNvSpPr txBox="1"/>
          <p:nvPr userDrawn="1"/>
        </p:nvSpPr>
        <p:spPr>
          <a:xfrm>
            <a:off x="38100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rtl="0">
              <a:lnSpc>
                <a:spcPct val="100000"/>
              </a:lnSpc>
            </a:pPr>
            <a:r>
              <a:rPr lang="ko-KR" sz="500" spc="0">
                <a:solidFill>
                  <a:srgbClr val="467D7D"/>
                </a:solidFill>
                <a:latin typeface="+mn-lt"/>
              </a:rPr>
              <a:t>© 2021 Veeam Software. 기밀 정보. All rights reserved. 모든 상표는 각 소유자의 재산입니다.</a:t>
            </a:r>
          </a:p>
        </p:txBody>
      </p:sp>
    </p:spTree>
    <p:extLst>
      <p:ext uri="{BB962C8B-B14F-4D97-AF65-F5344CB8AC3E}">
        <p14:creationId xmlns:p14="http://schemas.microsoft.com/office/powerpoint/2010/main" val="156022417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DE07871-2A63-0649-BA94-03205F285710}"/>
              </a:ext>
            </a:extLst>
          </p:cNvPr>
          <p:cNvGrpSpPr/>
          <p:nvPr userDrawn="1"/>
        </p:nvGrpSpPr>
        <p:grpSpPr>
          <a:xfrm>
            <a:off x="4047494" y="-877686"/>
            <a:ext cx="6390200" cy="7110168"/>
            <a:chOff x="4047494" y="-877686"/>
            <a:chExt cx="6390200" cy="7110168"/>
          </a:xfrm>
        </p:grpSpPr>
        <p:sp>
          <p:nvSpPr>
            <p:cNvPr id="4" name="Line 3">
              <a:extLst>
                <a:ext uri="{FF2B5EF4-FFF2-40B4-BE49-F238E27FC236}">
                  <a16:creationId xmlns:a16="http://schemas.microsoft.com/office/drawing/2014/main" id="{3A121C09-C13E-894A-A353-30FA47A4096A}"/>
                </a:ext>
              </a:extLst>
            </p:cNvPr>
            <p:cNvSpPr/>
            <p:nvPr userDrawn="1"/>
          </p:nvSpPr>
          <p:spPr bwMode="auto">
            <a:xfrm rot="2700000" flipH="1">
              <a:off x="5281229" y="1076017"/>
              <a:ext cx="3922730" cy="6390200"/>
            </a:xfrm>
            <a:custGeom>
              <a:avLst/>
              <a:gdLst>
                <a:gd name="connsiteX0" fmla="*/ 3892402 w 3922730"/>
                <a:gd name="connsiteY0" fmla="*/ 30328 h 6390200"/>
                <a:gd name="connsiteX1" fmla="*/ 3819184 w 3922730"/>
                <a:gd name="connsiteY1" fmla="*/ 0 h 6390200"/>
                <a:gd name="connsiteX2" fmla="*/ 2467471 w 3922730"/>
                <a:gd name="connsiteY2" fmla="*/ 0 h 6390200"/>
                <a:gd name="connsiteX3" fmla="*/ 0 w 3922730"/>
                <a:gd name="connsiteY3" fmla="*/ 2467471 h 6390200"/>
                <a:gd name="connsiteX4" fmla="*/ 3922730 w 3922730"/>
                <a:gd name="connsiteY4" fmla="*/ 6390200 h 6390200"/>
                <a:gd name="connsiteX5" fmla="*/ 3922730 w 3922730"/>
                <a:gd name="connsiteY5" fmla="*/ 103546 h 6390200"/>
                <a:gd name="connsiteX6" fmla="*/ 3892402 w 3922730"/>
                <a:gd name="connsiteY6" fmla="*/ 30328 h 639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2730" h="6390200">
                  <a:moveTo>
                    <a:pt x="3892402" y="30328"/>
                  </a:moveTo>
                  <a:cubicBezTo>
                    <a:pt x="3873664" y="11590"/>
                    <a:pt x="3847777" y="0"/>
                    <a:pt x="3819184" y="0"/>
                  </a:cubicBezTo>
                  <a:lnTo>
                    <a:pt x="2467471" y="0"/>
                  </a:lnTo>
                  <a:lnTo>
                    <a:pt x="0" y="2467471"/>
                  </a:lnTo>
                  <a:lnTo>
                    <a:pt x="3922730" y="6390200"/>
                  </a:lnTo>
                  <a:lnTo>
                    <a:pt x="3922730" y="103546"/>
                  </a:lnTo>
                  <a:cubicBezTo>
                    <a:pt x="3922730" y="74953"/>
                    <a:pt x="3911140" y="49066"/>
                    <a:pt x="3892402" y="30328"/>
                  </a:cubicBezTo>
                  <a:close/>
                </a:path>
              </a:pathLst>
            </a:custGeom>
            <a:solidFill>
              <a:srgbClr val="003C3C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AF149C-AB00-0144-8514-B52E304D30F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7546"/>
            <a:stretch/>
          </p:blipFill>
          <p:spPr>
            <a:xfrm>
              <a:off x="8486207" y="421919"/>
              <a:ext cx="657794" cy="1373033"/>
            </a:xfrm>
            <a:prstGeom prst="rect">
              <a:avLst/>
            </a:prstGeom>
          </p:spPr>
        </p:pic>
        <p:sp>
          <p:nvSpPr>
            <p:cNvPr id="6" name="Line 5">
              <a:extLst>
                <a:ext uri="{FF2B5EF4-FFF2-40B4-BE49-F238E27FC236}">
                  <a16:creationId xmlns:a16="http://schemas.microsoft.com/office/drawing/2014/main" id="{263850A8-9FF7-CA47-9095-EA479CB0080A}"/>
                </a:ext>
              </a:extLst>
            </p:cNvPr>
            <p:cNvSpPr/>
            <p:nvPr userDrawn="1"/>
          </p:nvSpPr>
          <p:spPr bwMode="auto">
            <a:xfrm rot="18900000" flipH="1">
              <a:off x="7172607" y="-877686"/>
              <a:ext cx="1694137" cy="1903212"/>
            </a:xfrm>
            <a:custGeom>
              <a:avLst/>
              <a:gdLst>
                <a:gd name="connsiteX0" fmla="*/ 0 w 1694137"/>
                <a:gd name="connsiteY0" fmla="*/ 1694137 h 1903212"/>
                <a:gd name="connsiteX1" fmla="*/ 1694137 w 1694137"/>
                <a:gd name="connsiteY1" fmla="*/ 0 h 1903212"/>
                <a:gd name="connsiteX2" fmla="*/ 1694137 w 1694137"/>
                <a:gd name="connsiteY2" fmla="*/ 1810064 h 1903212"/>
                <a:gd name="connsiteX3" fmla="*/ 1600989 w 1694137"/>
                <a:gd name="connsiteY3" fmla="*/ 1903212 h 1903212"/>
                <a:gd name="connsiteX4" fmla="*/ 209074 w 1694137"/>
                <a:gd name="connsiteY4" fmla="*/ 1903212 h 190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4137" h="1903212">
                  <a:moveTo>
                    <a:pt x="0" y="1694137"/>
                  </a:moveTo>
                  <a:lnTo>
                    <a:pt x="1694137" y="0"/>
                  </a:lnTo>
                  <a:lnTo>
                    <a:pt x="1694137" y="1810064"/>
                  </a:lnTo>
                  <a:cubicBezTo>
                    <a:pt x="1694137" y="1861508"/>
                    <a:pt x="1652433" y="1903212"/>
                    <a:pt x="1600989" y="1903212"/>
                  </a:cubicBezTo>
                  <a:lnTo>
                    <a:pt x="209074" y="1903212"/>
                  </a:lnTo>
                  <a:close/>
                </a:path>
              </a:pathLst>
            </a:custGeom>
            <a:solidFill>
              <a:srgbClr val="004242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9550"/>
            <a:ext cx="8382000" cy="53340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23">
            <a:extLst>
              <a:ext uri="{FF2B5EF4-FFF2-40B4-BE49-F238E27FC236}">
                <a16:creationId xmlns:a16="http://schemas.microsoft.com/office/drawing/2014/main" id="{314C3858-26E6-410C-BF69-811976BB6CB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268" y="4943158"/>
            <a:ext cx="526732" cy="94992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F1FF40-D970-4A75-9A84-FEEAB9902FFE}"/>
              </a:ext>
            </a:extLst>
          </p:cNvPr>
          <p:cNvSpPr txBox="1"/>
          <p:nvPr userDrawn="1"/>
        </p:nvSpPr>
        <p:spPr>
          <a:xfrm>
            <a:off x="38100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rtl="0">
              <a:lnSpc>
                <a:spcPct val="100000"/>
              </a:lnSpc>
            </a:pPr>
            <a:r>
              <a:rPr lang="ko-KR" sz="500" spc="0">
                <a:solidFill>
                  <a:srgbClr val="467D7D"/>
                </a:solidFill>
                <a:latin typeface="+mn-lt"/>
              </a:rPr>
              <a:t>© 2021 Veeam Software. 기밀 정보. All rights reserved. 모든 상표는 각 소유자의 재산입니다.</a:t>
            </a:r>
          </a:p>
        </p:txBody>
      </p:sp>
    </p:spTree>
    <p:extLst>
      <p:ext uri="{BB962C8B-B14F-4D97-AF65-F5344CB8AC3E}">
        <p14:creationId xmlns:p14="http://schemas.microsoft.com/office/powerpoint/2010/main" val="348086759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3">
            <a:extLst>
              <a:ext uri="{FF2B5EF4-FFF2-40B4-BE49-F238E27FC236}">
                <a16:creationId xmlns:a16="http://schemas.microsoft.com/office/drawing/2014/main" id="{8B759A06-5F54-4BC3-9946-A426E94B47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268" y="4943158"/>
            <a:ext cx="526732" cy="94992"/>
          </a:xfrm>
          <a:prstGeom prst="rect">
            <a:avLst/>
          </a:prstGeom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9E7686-B797-430E-9AB7-31CAE93591D7}"/>
              </a:ext>
            </a:extLst>
          </p:cNvPr>
          <p:cNvSpPr txBox="1"/>
          <p:nvPr userDrawn="1"/>
        </p:nvSpPr>
        <p:spPr>
          <a:xfrm>
            <a:off x="38100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rtl="0">
              <a:lnSpc>
                <a:spcPct val="100000"/>
              </a:lnSpc>
            </a:pPr>
            <a:r>
              <a:rPr lang="ko-KR" sz="500" spc="0">
                <a:solidFill>
                  <a:srgbClr val="467D7D"/>
                </a:solidFill>
                <a:latin typeface="+mn-lt"/>
              </a:rPr>
              <a:t>© 2021 Veeam Software. 기밀 정보. All rights reserved. 모든 상표는 각 소유자의 재산입니다.</a:t>
            </a:r>
          </a:p>
        </p:txBody>
      </p:sp>
    </p:spTree>
    <p:extLst>
      <p:ext uri="{BB962C8B-B14F-4D97-AF65-F5344CB8AC3E}">
        <p14:creationId xmlns:p14="http://schemas.microsoft.com/office/powerpoint/2010/main" val="97911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3">
            <a:extLst>
              <a:ext uri="{FF2B5EF4-FFF2-40B4-BE49-F238E27FC236}">
                <a16:creationId xmlns:a16="http://schemas.microsoft.com/office/drawing/2014/main" id="{9B580E8F-C854-477F-917E-0C33495F177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626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801443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8">
            <a:extLst>
              <a:ext uri="{FF2B5EF4-FFF2-40B4-BE49-F238E27FC236}">
                <a16:creationId xmlns:a16="http://schemas.microsoft.com/office/drawing/2014/main" id="{6AD826F0-B1F8-3345-859F-6DBFE95F69CA}"/>
              </a:ext>
            </a:extLst>
          </p:cNvPr>
          <p:cNvSpPr/>
          <p:nvPr userDrawn="1"/>
        </p:nvSpPr>
        <p:spPr bwMode="auto">
          <a:xfrm rot="18900000">
            <a:off x="-59930" y="1486564"/>
            <a:ext cx="3517475" cy="5747476"/>
          </a:xfrm>
          <a:custGeom>
            <a:avLst/>
            <a:gdLst>
              <a:gd name="connsiteX0" fmla="*/ 3517475 w 3517475"/>
              <a:gd name="connsiteY0" fmla="*/ 0 h 5747476"/>
              <a:gd name="connsiteX1" fmla="*/ 3517475 w 3517475"/>
              <a:gd name="connsiteY1" fmla="*/ 5747476 h 5747476"/>
              <a:gd name="connsiteX2" fmla="*/ 0 w 3517475"/>
              <a:gd name="connsiteY2" fmla="*/ 2230000 h 5747476"/>
              <a:gd name="connsiteX3" fmla="*/ 2230000 w 3517475"/>
              <a:gd name="connsiteY3" fmla="*/ 0 h 574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7475" h="5747476">
                <a:moveTo>
                  <a:pt x="3517475" y="0"/>
                </a:moveTo>
                <a:lnTo>
                  <a:pt x="3517475" y="5747476"/>
                </a:lnTo>
                <a:lnTo>
                  <a:pt x="0" y="2230000"/>
                </a:lnTo>
                <a:lnTo>
                  <a:pt x="2230000" y="0"/>
                </a:lnTo>
                <a:close/>
              </a:path>
            </a:pathLst>
          </a:custGeom>
          <a:solidFill>
            <a:srgbClr val="003C3C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EE944041-BDA8-BC4B-9B80-D55CC1488741}"/>
              </a:ext>
            </a:extLst>
          </p:cNvPr>
          <p:cNvSpPr/>
          <p:nvPr userDrawn="1"/>
        </p:nvSpPr>
        <p:spPr bwMode="auto">
          <a:xfrm rot="2700000">
            <a:off x="194567" y="-977881"/>
            <a:ext cx="1806640" cy="231577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004242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725CF41C-141E-6845-874A-4F481B67B2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3986981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7EB078F-F286-6148-B38B-3031B752CF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5400" y="3986981"/>
            <a:ext cx="2042069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92895234-58A7-D240-8BE2-B4A27A1B92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95400" y="4330321"/>
            <a:ext cx="2042069" cy="440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200"/>
            </a:lvl1pPr>
          </a:lstStyle>
          <a:p>
            <a:r>
              <a:rPr lang="en-IN" dirty="0"/>
              <a:t>Job Title</a:t>
            </a:r>
          </a:p>
          <a:p>
            <a:r>
              <a:rPr lang="en-IN" dirty="0"/>
              <a:t>   Email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850E2CAB-983C-DC40-9E55-78962FEAE7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08600" y="3986981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tIns="0" rIns="0" bIns="0"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88E1E99-AD6F-994B-91D4-06E7477B47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7338" y="3987207"/>
            <a:ext cx="2420988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29B256DD-274A-0347-BB46-F45364FAF5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7338" y="4338960"/>
            <a:ext cx="2420988" cy="440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200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   Email</a:t>
            </a:r>
            <a:endParaRPr lang="en-IN" dirty="0"/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0CF11114-3BA4-134F-84E4-3BAFA4D468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1" y="2156251"/>
            <a:ext cx="838200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B68AEF-E315-E843-9107-E23AD20DA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284" y="64526"/>
            <a:ext cx="1484320" cy="12944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072CA7-EE58-EB41-8CFB-8737BB1870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7812" y="51784"/>
            <a:ext cx="1103412" cy="1007841"/>
          </a:xfrm>
          <a:prstGeom prst="rect">
            <a:avLst/>
          </a:prstGeom>
        </p:spPr>
      </p:pic>
      <p:pic>
        <p:nvPicPr>
          <p:cNvPr id="14" name="Picture 22">
            <a:extLst>
              <a:ext uri="{FF2B5EF4-FFF2-40B4-BE49-F238E27FC236}">
                <a16:creationId xmlns:a16="http://schemas.microsoft.com/office/drawing/2014/main" id="{9940BF5A-8C5B-C04B-8E0A-38B4D6D1D6E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81000" y="306693"/>
            <a:ext cx="1172210" cy="4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52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CCF322-774A-4345-B3F7-E52A3D13B5D4}"/>
              </a:ext>
            </a:extLst>
          </p:cNvPr>
          <p:cNvSpPr txBox="1"/>
          <p:nvPr userDrawn="1"/>
        </p:nvSpPr>
        <p:spPr>
          <a:xfrm>
            <a:off x="38100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rtl="0">
              <a:lnSpc>
                <a:spcPct val="100000"/>
              </a:lnSpc>
            </a:pPr>
            <a:r>
              <a:rPr lang="ko-KR" sz="500" spc="0">
                <a:solidFill>
                  <a:srgbClr val="467D7D"/>
                </a:solidFill>
                <a:latin typeface="+mn-lt"/>
              </a:rPr>
              <a:t>© 2021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4079515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y blank light">
    <p:bg>
      <p:bgPr>
        <a:gradFill>
          <a:gsLst>
            <a:gs pos="0">
              <a:srgbClr val="007F73"/>
            </a:gs>
            <a:gs pos="89000">
              <a:srgbClr val="004F4B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549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009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light">
    <p:bg>
      <p:bgPr>
        <a:gradFill>
          <a:gsLst>
            <a:gs pos="0">
              <a:srgbClr val="007F73"/>
            </a:gs>
            <a:gs pos="89000">
              <a:srgbClr val="004F4B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5F9CFB14-311D-49DA-8F4D-D64D37D40F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392" y="2286696"/>
            <a:ext cx="2043008" cy="553998"/>
          </a:xfrm>
          <a:prstGeom prst="rect">
            <a:avLst/>
          </a:prstGeom>
        </p:spPr>
        <p:txBody>
          <a:bodyPr wrap="square" tIns="0" bIns="72000" anchor="ctr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F2E35F55-65B2-48A2-B36C-77F17F04BD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1947" y="574962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4B2AAEC7-2D68-4C41-9508-6B0F0BCF5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947" y="995583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C29EAD45-0C34-46E7-A1F8-604BCC6D2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947" y="1413661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7828C764-BA14-43D6-8E48-7AF9633C6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47" y="1826279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495BC4A4-1C4E-4AD2-AFF5-B2163C5EE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31947" y="2239266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1BA245-FCA2-4B9D-8193-CB986C095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1947" y="2653537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A07EAA45-5A58-426B-A328-B21F721164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1947" y="3071006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E4F8E3F9-39AA-42F1-BB34-51249F183C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1947" y="3488481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16EF40B5-8D8D-46E5-AD75-1E60532B32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1947" y="3905621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CD575A34-E767-4CDA-A51D-B993BBB27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31947" y="4326242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06F69AC6-A31E-4571-A845-474FD79150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3667" y="574962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23598CE8-2C0A-47AC-AD04-37F134AF1F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23667" y="995583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CB454671-A9A8-4DB3-9826-F9F786776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23667" y="1413661"/>
            <a:ext cx="3529448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0362A13A-009D-4439-B62D-E7B810FB9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23667" y="1826279"/>
            <a:ext cx="3529448" cy="2231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F4CD1838-17C1-4665-AEE6-20035A5C13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3667" y="2247319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F69835AF-6632-454E-93A5-A41F906799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23667" y="2667940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31F52428-7C90-4DCB-9599-29A129E5E3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23667" y="3086018"/>
            <a:ext cx="3529448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53224CE5-8551-4483-8A78-F56EA8B26D8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23667" y="3487124"/>
            <a:ext cx="3529448" cy="2231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D0166DCC-0408-426E-8AF6-D07A29BCB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23667" y="3908164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E2FA582B-E11A-455E-8C82-B6ADF59EE7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23667" y="4328785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64919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634A393E-57FB-B84B-AA6E-2B3DDFDAFE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392" y="2286696"/>
            <a:ext cx="2043008" cy="553998"/>
          </a:xfrm>
          <a:prstGeom prst="rect">
            <a:avLst/>
          </a:prstGeom>
        </p:spPr>
        <p:txBody>
          <a:bodyPr wrap="square" tIns="0" bIns="72000" anchor="ctr">
            <a:no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C9752A2D-167E-A942-803E-A411CF07644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1947" y="574962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" name="Text Placeholder 32">
            <a:extLst>
              <a:ext uri="{FF2B5EF4-FFF2-40B4-BE49-F238E27FC236}">
                <a16:creationId xmlns:a16="http://schemas.microsoft.com/office/drawing/2014/main" id="{5FF86314-4FEF-9947-AB82-64FC6F2B5F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947" y="995583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F7BDE799-5527-9F46-970E-8992C5C735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947" y="1413661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4ABA7CE6-EF11-2A40-9BD2-09B458504F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47" y="1826279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347601E2-3176-8A46-93FD-B2B7925BEC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31947" y="2239266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9A332B8A-668C-544A-8C6F-771950F11E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1947" y="2653537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730F74BF-D771-1C46-B947-F3256355BF8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1947" y="3071006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B409B30F-FA95-014A-9704-294DE48684D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1947" y="3488481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8F92DE38-F423-D949-B048-380290CE9E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1947" y="3905621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82738817-A8F3-F54C-81C8-EF022ED7D2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31947" y="4326242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44FB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66FC6259-29D8-5F44-8270-950B237680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3667" y="574962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F42A5241-ADC8-3A48-95B2-0A9EC54BC0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23667" y="995583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C142072E-36FD-1B40-BC14-57ADED4425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23667" y="1413661"/>
            <a:ext cx="3529448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B0F0CB8C-CF88-814A-B881-DB2F547B29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23667" y="1826279"/>
            <a:ext cx="3529448" cy="2231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939388B5-48BC-D547-A821-A83D62C3DC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3667" y="2247319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8C27DE0A-BF55-1F4E-BB6D-33474C14A9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23667" y="2667940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3E678674-E16A-D94E-872F-FAA77B6913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23667" y="3086018"/>
            <a:ext cx="3529448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F90143BF-A172-B844-9434-5313A5AFE7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23667" y="3487124"/>
            <a:ext cx="3529448" cy="2231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582E3024-A142-284A-BC08-891B5344C11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23667" y="3908164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F71F156B-8983-EC40-A5E5-01CCADF63C6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23667" y="4328785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39021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light">
    <p:bg>
      <p:bgPr>
        <a:gradFill>
          <a:gsLst>
            <a:gs pos="0">
              <a:srgbClr val="007F73"/>
            </a:gs>
            <a:gs pos="89000">
              <a:srgbClr val="004F4B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30">
            <a:extLst>
              <a:ext uri="{FF2B5EF4-FFF2-40B4-BE49-F238E27FC236}">
                <a16:creationId xmlns:a16="http://schemas.microsoft.com/office/drawing/2014/main" id="{7FE86D65-2559-834F-9D91-BC7699551B17}"/>
              </a:ext>
            </a:extLst>
          </p:cNvPr>
          <p:cNvSpPr/>
          <p:nvPr userDrawn="1"/>
        </p:nvSpPr>
        <p:spPr bwMode="auto">
          <a:xfrm>
            <a:off x="0" y="0"/>
            <a:ext cx="5143500" cy="51435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6D64"/>
              </a:gs>
              <a:gs pos="91000">
                <a:srgbClr val="007067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68A2841C-D7A7-1E48-9AE1-C71D27F39930}"/>
              </a:ext>
            </a:extLst>
          </p:cNvPr>
          <p:cNvSpPr/>
          <p:nvPr userDrawn="1"/>
        </p:nvSpPr>
        <p:spPr bwMode="auto">
          <a:xfrm>
            <a:off x="4401216" y="656971"/>
            <a:ext cx="4742784" cy="4486529"/>
          </a:xfrm>
          <a:custGeom>
            <a:avLst/>
            <a:gdLst>
              <a:gd name="connsiteX0" fmla="*/ 3702058 w 4742784"/>
              <a:gd name="connsiteY0" fmla="*/ 0 h 4486529"/>
              <a:gd name="connsiteX1" fmla="*/ 3774074 w 4742784"/>
              <a:gd name="connsiteY1" fmla="*/ 29830 h 4486529"/>
              <a:gd name="connsiteX2" fmla="*/ 4742784 w 4742784"/>
              <a:gd name="connsiteY2" fmla="*/ 998540 h 4486529"/>
              <a:gd name="connsiteX3" fmla="*/ 4742784 w 4742784"/>
              <a:gd name="connsiteY3" fmla="*/ 4486529 h 4486529"/>
              <a:gd name="connsiteX4" fmla="*/ 742284 w 4742784"/>
              <a:gd name="connsiteY4" fmla="*/ 4486529 h 4486529"/>
              <a:gd name="connsiteX5" fmla="*/ 29830 w 4742784"/>
              <a:gd name="connsiteY5" fmla="*/ 3774075 h 4486529"/>
              <a:gd name="connsiteX6" fmla="*/ 29830 w 4742784"/>
              <a:gd name="connsiteY6" fmla="*/ 3630043 h 4486529"/>
              <a:gd name="connsiteX7" fmla="*/ 3630042 w 4742784"/>
              <a:gd name="connsiteY7" fmla="*/ 29830 h 4486529"/>
              <a:gd name="connsiteX8" fmla="*/ 3702058 w 4742784"/>
              <a:gd name="connsiteY8" fmla="*/ 0 h 448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2784" h="4486529">
                <a:moveTo>
                  <a:pt x="3702058" y="0"/>
                </a:moveTo>
                <a:cubicBezTo>
                  <a:pt x="3728123" y="1"/>
                  <a:pt x="3754187" y="9943"/>
                  <a:pt x="3774074" y="29830"/>
                </a:cubicBezTo>
                <a:lnTo>
                  <a:pt x="4742784" y="998540"/>
                </a:lnTo>
                <a:lnTo>
                  <a:pt x="4742784" y="4486529"/>
                </a:lnTo>
                <a:lnTo>
                  <a:pt x="742284" y="4486529"/>
                </a:lnTo>
                <a:lnTo>
                  <a:pt x="29830" y="3774075"/>
                </a:lnTo>
                <a:cubicBezTo>
                  <a:pt x="-9944" y="3734301"/>
                  <a:pt x="-9944" y="3669816"/>
                  <a:pt x="29830" y="3630043"/>
                </a:cubicBezTo>
                <a:lnTo>
                  <a:pt x="3630042" y="29830"/>
                </a:lnTo>
                <a:cubicBezTo>
                  <a:pt x="3649929" y="9943"/>
                  <a:pt x="3675993" y="0"/>
                  <a:pt x="370205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F73">
                  <a:alpha val="60000"/>
                </a:srgbClr>
              </a:gs>
              <a:gs pos="91000">
                <a:srgbClr val="004F4B"/>
              </a:gs>
            </a:gsLst>
            <a:lin ang="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Line 8">
            <a:extLst>
              <a:ext uri="{FF2B5EF4-FFF2-40B4-BE49-F238E27FC236}">
                <a16:creationId xmlns:a16="http://schemas.microsoft.com/office/drawing/2014/main" id="{4A385523-DEB2-0F47-B528-AAF01D798EEC}"/>
              </a:ext>
            </a:extLst>
          </p:cNvPr>
          <p:cNvCxnSpPr/>
          <p:nvPr userDrawn="1"/>
        </p:nvCxnSpPr>
        <p:spPr>
          <a:xfrm>
            <a:off x="3093929" y="-2004036"/>
            <a:ext cx="0" cy="0"/>
          </a:xfrm>
          <a:prstGeom prst="line">
            <a:avLst/>
          </a:prstGeom>
          <a:ln w="12700">
            <a:solidFill>
              <a:srgbClr val="00E29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156251"/>
            <a:ext cx="8382001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B10CFC-7B3B-0E4F-AB95-CF3E4D002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7" y="421919"/>
            <a:ext cx="657794" cy="137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F5A27-EB7C-0342-8268-149C1A7DB3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14" y="3801025"/>
            <a:ext cx="730031" cy="1314055"/>
          </a:xfrm>
          <a:prstGeom prst="rect">
            <a:avLst/>
          </a:prstGeom>
        </p:spPr>
      </p:pic>
      <p:sp>
        <p:nvSpPr>
          <p:cNvPr id="15" name="Line 14">
            <a:extLst>
              <a:ext uri="{FF2B5EF4-FFF2-40B4-BE49-F238E27FC236}">
                <a16:creationId xmlns:a16="http://schemas.microsoft.com/office/drawing/2014/main" id="{9F18CB9D-22F2-634B-9EB3-AA5586099893}"/>
              </a:ext>
            </a:extLst>
          </p:cNvPr>
          <p:cNvSpPr/>
          <p:nvPr userDrawn="1"/>
        </p:nvSpPr>
        <p:spPr bwMode="auto">
          <a:xfrm rot="18900000" flipH="1">
            <a:off x="7172607" y="-877686"/>
            <a:ext cx="1694137" cy="1903212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00786D"/>
              </a:gs>
              <a:gs pos="10000">
                <a:srgbClr val="004F4B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05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8">
            <a:extLst>
              <a:ext uri="{FF2B5EF4-FFF2-40B4-BE49-F238E27FC236}">
                <a16:creationId xmlns:a16="http://schemas.microsoft.com/office/drawing/2014/main" id="{6AD826F0-B1F8-3345-859F-6DBFE95F69CA}"/>
              </a:ext>
            </a:extLst>
          </p:cNvPr>
          <p:cNvSpPr/>
          <p:nvPr userDrawn="1"/>
        </p:nvSpPr>
        <p:spPr bwMode="auto">
          <a:xfrm rot="18900000">
            <a:off x="-59930" y="1486564"/>
            <a:ext cx="3517475" cy="5747476"/>
          </a:xfrm>
          <a:custGeom>
            <a:avLst/>
            <a:gdLst>
              <a:gd name="connsiteX0" fmla="*/ 3517475 w 3517475"/>
              <a:gd name="connsiteY0" fmla="*/ 0 h 5747476"/>
              <a:gd name="connsiteX1" fmla="*/ 3517475 w 3517475"/>
              <a:gd name="connsiteY1" fmla="*/ 5747476 h 5747476"/>
              <a:gd name="connsiteX2" fmla="*/ 0 w 3517475"/>
              <a:gd name="connsiteY2" fmla="*/ 2230000 h 5747476"/>
              <a:gd name="connsiteX3" fmla="*/ 2230000 w 3517475"/>
              <a:gd name="connsiteY3" fmla="*/ 0 h 574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7475" h="5747476">
                <a:moveTo>
                  <a:pt x="3517475" y="0"/>
                </a:moveTo>
                <a:lnTo>
                  <a:pt x="3517475" y="5747476"/>
                </a:lnTo>
                <a:lnTo>
                  <a:pt x="0" y="2230000"/>
                </a:lnTo>
                <a:lnTo>
                  <a:pt x="2230000" y="0"/>
                </a:lnTo>
                <a:close/>
              </a:path>
            </a:pathLst>
          </a:custGeom>
          <a:solidFill>
            <a:srgbClr val="003C3C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EE944041-BDA8-BC4B-9B80-D55CC1488741}"/>
              </a:ext>
            </a:extLst>
          </p:cNvPr>
          <p:cNvSpPr/>
          <p:nvPr userDrawn="1"/>
        </p:nvSpPr>
        <p:spPr bwMode="auto">
          <a:xfrm rot="2700000">
            <a:off x="194567" y="-977881"/>
            <a:ext cx="1806640" cy="231577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004242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0CF11114-3BA4-134F-84E4-3BAFA4D468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1" y="2156251"/>
            <a:ext cx="838200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B68AEF-E315-E843-9107-E23AD20DA6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5284" y="64526"/>
            <a:ext cx="1484320" cy="12944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072CA7-EE58-EB41-8CFB-8737BB18709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7812" y="51784"/>
            <a:ext cx="1103412" cy="100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86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 20">
            <a:extLst>
              <a:ext uri="{FF2B5EF4-FFF2-40B4-BE49-F238E27FC236}">
                <a16:creationId xmlns:a16="http://schemas.microsoft.com/office/drawing/2014/main" id="{68A2841C-D7A7-1E48-9AE1-C71D27F39930}"/>
              </a:ext>
            </a:extLst>
          </p:cNvPr>
          <p:cNvSpPr/>
          <p:nvPr userDrawn="1"/>
        </p:nvSpPr>
        <p:spPr bwMode="auto">
          <a:xfrm>
            <a:off x="4401216" y="656971"/>
            <a:ext cx="4742784" cy="4486529"/>
          </a:xfrm>
          <a:custGeom>
            <a:avLst/>
            <a:gdLst>
              <a:gd name="connsiteX0" fmla="*/ 3702058 w 4742784"/>
              <a:gd name="connsiteY0" fmla="*/ 0 h 4486529"/>
              <a:gd name="connsiteX1" fmla="*/ 3774074 w 4742784"/>
              <a:gd name="connsiteY1" fmla="*/ 29830 h 4486529"/>
              <a:gd name="connsiteX2" fmla="*/ 4742784 w 4742784"/>
              <a:gd name="connsiteY2" fmla="*/ 998540 h 4486529"/>
              <a:gd name="connsiteX3" fmla="*/ 4742784 w 4742784"/>
              <a:gd name="connsiteY3" fmla="*/ 4486529 h 4486529"/>
              <a:gd name="connsiteX4" fmla="*/ 742284 w 4742784"/>
              <a:gd name="connsiteY4" fmla="*/ 4486529 h 4486529"/>
              <a:gd name="connsiteX5" fmla="*/ 29830 w 4742784"/>
              <a:gd name="connsiteY5" fmla="*/ 3774075 h 4486529"/>
              <a:gd name="connsiteX6" fmla="*/ 29830 w 4742784"/>
              <a:gd name="connsiteY6" fmla="*/ 3630043 h 4486529"/>
              <a:gd name="connsiteX7" fmla="*/ 3630042 w 4742784"/>
              <a:gd name="connsiteY7" fmla="*/ 29830 h 4486529"/>
              <a:gd name="connsiteX8" fmla="*/ 3702058 w 4742784"/>
              <a:gd name="connsiteY8" fmla="*/ 0 h 448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2784" h="4486529">
                <a:moveTo>
                  <a:pt x="3702058" y="0"/>
                </a:moveTo>
                <a:cubicBezTo>
                  <a:pt x="3728123" y="1"/>
                  <a:pt x="3754187" y="9943"/>
                  <a:pt x="3774074" y="29830"/>
                </a:cubicBezTo>
                <a:lnTo>
                  <a:pt x="4742784" y="998540"/>
                </a:lnTo>
                <a:lnTo>
                  <a:pt x="4742784" y="4486529"/>
                </a:lnTo>
                <a:lnTo>
                  <a:pt x="742284" y="4486529"/>
                </a:lnTo>
                <a:lnTo>
                  <a:pt x="29830" y="3774075"/>
                </a:lnTo>
                <a:cubicBezTo>
                  <a:pt x="-9944" y="3734301"/>
                  <a:pt x="-9944" y="3669816"/>
                  <a:pt x="29830" y="3630043"/>
                </a:cubicBezTo>
                <a:lnTo>
                  <a:pt x="3630042" y="29830"/>
                </a:lnTo>
                <a:cubicBezTo>
                  <a:pt x="3649929" y="9943"/>
                  <a:pt x="3675993" y="0"/>
                  <a:pt x="3702058" y="0"/>
                </a:cubicBezTo>
                <a:close/>
              </a:path>
            </a:pathLst>
          </a:custGeom>
          <a:solidFill>
            <a:srgbClr val="003C3C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Line 8">
            <a:extLst>
              <a:ext uri="{FF2B5EF4-FFF2-40B4-BE49-F238E27FC236}">
                <a16:creationId xmlns:a16="http://schemas.microsoft.com/office/drawing/2014/main" id="{4A385523-DEB2-0F47-B528-AAF01D798EEC}"/>
              </a:ext>
            </a:extLst>
          </p:cNvPr>
          <p:cNvCxnSpPr/>
          <p:nvPr userDrawn="1"/>
        </p:nvCxnSpPr>
        <p:spPr>
          <a:xfrm>
            <a:off x="3093929" y="-2004036"/>
            <a:ext cx="0" cy="0"/>
          </a:xfrm>
          <a:prstGeom prst="line">
            <a:avLst/>
          </a:prstGeom>
          <a:ln w="12700">
            <a:solidFill>
              <a:srgbClr val="00E29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0" y="2156251"/>
            <a:ext cx="8382001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B10CFC-7B3B-0E4F-AB95-CF3E4D002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7" y="421919"/>
            <a:ext cx="657794" cy="1373033"/>
          </a:xfrm>
          <a:prstGeom prst="rect">
            <a:avLst/>
          </a:prstGeom>
        </p:spPr>
      </p:pic>
      <p:sp>
        <p:nvSpPr>
          <p:cNvPr id="15" name="Line 14">
            <a:extLst>
              <a:ext uri="{FF2B5EF4-FFF2-40B4-BE49-F238E27FC236}">
                <a16:creationId xmlns:a16="http://schemas.microsoft.com/office/drawing/2014/main" id="{9F18CB9D-22F2-634B-9EB3-AA5586099893}"/>
              </a:ext>
            </a:extLst>
          </p:cNvPr>
          <p:cNvSpPr/>
          <p:nvPr userDrawn="1"/>
        </p:nvSpPr>
        <p:spPr bwMode="auto">
          <a:xfrm rot="18900000" flipH="1">
            <a:off x="7172607" y="-877686"/>
            <a:ext cx="1694137" cy="1903212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solidFill>
            <a:srgbClr val="004242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3E13852-4BC2-49EB-ABEE-E35CE27579D3}"/>
              </a:ext>
            </a:extLst>
          </p:cNvPr>
          <p:cNvSpPr/>
          <p:nvPr userDrawn="1"/>
        </p:nvSpPr>
        <p:spPr bwMode="auto">
          <a:xfrm rot="5400000">
            <a:off x="0" y="0"/>
            <a:ext cx="1962150" cy="1962150"/>
          </a:xfrm>
          <a:custGeom>
            <a:avLst/>
            <a:gdLst>
              <a:gd name="connsiteX0" fmla="*/ 0 w 1962150"/>
              <a:gd name="connsiteY0" fmla="*/ 1962150 h 1962150"/>
              <a:gd name="connsiteX1" fmla="*/ 0 w 1962150"/>
              <a:gd name="connsiteY1" fmla="*/ 0 h 1962150"/>
              <a:gd name="connsiteX2" fmla="*/ 1962150 w 1962150"/>
              <a:gd name="connsiteY2" fmla="*/ 1962150 h 196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2150" h="1962150">
                <a:moveTo>
                  <a:pt x="0" y="1962150"/>
                </a:moveTo>
                <a:lnTo>
                  <a:pt x="0" y="0"/>
                </a:lnTo>
                <a:lnTo>
                  <a:pt x="1962150" y="1962150"/>
                </a:lnTo>
                <a:close/>
              </a:path>
            </a:pathLst>
          </a:custGeom>
          <a:solidFill>
            <a:srgbClr val="003C3C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537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light">
    <p:bg>
      <p:bgPr>
        <a:gradFill>
          <a:gsLst>
            <a:gs pos="0">
              <a:srgbClr val="007F73"/>
            </a:gs>
            <a:gs pos="89000">
              <a:srgbClr val="004F4B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14">
            <a:extLst>
              <a:ext uri="{FF2B5EF4-FFF2-40B4-BE49-F238E27FC236}">
                <a16:creationId xmlns:a16="http://schemas.microsoft.com/office/drawing/2014/main" id="{E813E7FF-D1C6-8740-BA10-4A46096E1A50}"/>
              </a:ext>
            </a:extLst>
          </p:cNvPr>
          <p:cNvSpPr/>
          <p:nvPr userDrawn="1"/>
        </p:nvSpPr>
        <p:spPr bwMode="auto">
          <a:xfrm>
            <a:off x="0" y="0"/>
            <a:ext cx="5143500" cy="51435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6D64"/>
              </a:gs>
              <a:gs pos="91000">
                <a:srgbClr val="007067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7" y="421919"/>
            <a:ext cx="657794" cy="13730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2D130B-4A35-8D46-A2A7-BAA8417887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14" y="3801025"/>
            <a:ext cx="730031" cy="1314055"/>
          </a:xfrm>
          <a:prstGeom prst="rect">
            <a:avLst/>
          </a:prstGeom>
        </p:spPr>
      </p:pic>
      <p:sp>
        <p:nvSpPr>
          <p:cNvPr id="19" name="Line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7172607" y="-877686"/>
            <a:ext cx="1694137" cy="1903212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00786D"/>
              </a:gs>
              <a:gs pos="10000">
                <a:srgbClr val="004F4B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161159"/>
            <a:ext cx="8137525" cy="821182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26F9706E-2DC2-424C-BED5-FA34B73721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85895" y="3439801"/>
            <a:ext cx="1172210" cy="4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03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Line 13">
            <a:extLst>
              <a:ext uri="{FF2B5EF4-FFF2-40B4-BE49-F238E27FC236}">
                <a16:creationId xmlns:a16="http://schemas.microsoft.com/office/drawing/2014/main" id="{50583F4A-B121-C14D-9D30-567050D48E99}"/>
              </a:ext>
            </a:extLst>
          </p:cNvPr>
          <p:cNvSpPr/>
          <p:nvPr userDrawn="1"/>
        </p:nvSpPr>
        <p:spPr bwMode="auto">
          <a:xfrm>
            <a:off x="0" y="0"/>
            <a:ext cx="5143500" cy="51435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solidFill>
            <a:srgbClr val="003C3C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B49776F-B445-574C-A909-DE48C98EB5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14" y="3801025"/>
            <a:ext cx="730031" cy="1314055"/>
          </a:xfrm>
          <a:prstGeom prst="rect">
            <a:avLst/>
          </a:prstGeom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E9A9B7-313D-454D-8932-2C7B35B2F5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3238" y="2161159"/>
            <a:ext cx="8137525" cy="821182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0F1F281B-C358-9241-987E-8AC90F26E4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85895" y="3439801"/>
            <a:ext cx="1172210" cy="414782"/>
          </a:xfrm>
          <a:prstGeom prst="rect">
            <a:avLst/>
          </a:prstGeom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37285585-5EFD-9947-9ABA-B3556375E6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546"/>
          <a:stretch/>
        </p:blipFill>
        <p:spPr>
          <a:xfrm>
            <a:off x="8486207" y="421919"/>
            <a:ext cx="657794" cy="1373033"/>
          </a:xfrm>
          <a:prstGeom prst="rect">
            <a:avLst/>
          </a:prstGeom>
        </p:spPr>
      </p:pic>
      <p:sp>
        <p:nvSpPr>
          <p:cNvPr id="8" name="Line 18">
            <a:extLst>
              <a:ext uri="{FF2B5EF4-FFF2-40B4-BE49-F238E27FC236}">
                <a16:creationId xmlns:a16="http://schemas.microsoft.com/office/drawing/2014/main" id="{DD09ADDF-DD30-1E49-9540-A68D8B11BF9C}"/>
              </a:ext>
            </a:extLst>
          </p:cNvPr>
          <p:cNvSpPr/>
          <p:nvPr userDrawn="1"/>
        </p:nvSpPr>
        <p:spPr bwMode="auto">
          <a:xfrm rot="18900000" flipH="1">
            <a:off x="7172607" y="-877686"/>
            <a:ext cx="1694137" cy="1903212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solidFill>
            <a:srgbClr val="004242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2913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861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34" r:id="rId1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5520">
          <p15:clr>
            <a:srgbClr val="000000"/>
          </p15:clr>
        </p15:guide>
        <p15:guide id="6" pos="240">
          <p15:clr>
            <a:srgbClr val="000000"/>
          </p15:clr>
        </p15:guide>
        <p15:guide id="8" orient="horz" pos="180">
          <p15:clr>
            <a:srgbClr val="000000"/>
          </p15:clr>
        </p15:guide>
        <p15:guide id="13" orient="horz" pos="3012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55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spcAft>
          <a:spcPts val="700"/>
        </a:spcAft>
        <a:buSzPct val="90000"/>
        <a:buFont typeface="Arial" pitchFamily="34" charset="0"/>
        <a:buNone/>
        <a:defRPr sz="18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91">
          <p15:clr>
            <a:srgbClr val="000000"/>
          </p15:clr>
        </p15:guide>
        <p15:guide id="8" orient="horz" pos="3012">
          <p15:clr>
            <a:srgbClr val="000000"/>
          </p15:clr>
        </p15:guide>
        <p15:guide id="11" pos="240">
          <p15:clr>
            <a:srgbClr val="000000"/>
          </p15:clr>
        </p15:guide>
        <p15:guide id="13" pos="5520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png"/><Relationship Id="rId18" Type="http://schemas.openxmlformats.org/officeDocument/2006/relationships/image" Target="../media/image83.svg"/><Relationship Id="rId26" Type="http://schemas.openxmlformats.org/officeDocument/2006/relationships/image" Target="../media/image91.svg"/><Relationship Id="rId21" Type="http://schemas.openxmlformats.org/officeDocument/2006/relationships/image" Target="../media/image86.png"/><Relationship Id="rId34" Type="http://schemas.openxmlformats.org/officeDocument/2006/relationships/image" Target="../media/image99.sv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17" Type="http://schemas.openxmlformats.org/officeDocument/2006/relationships/image" Target="../media/image82.png"/><Relationship Id="rId25" Type="http://schemas.openxmlformats.org/officeDocument/2006/relationships/image" Target="../media/image90.png"/><Relationship Id="rId33" Type="http://schemas.openxmlformats.org/officeDocument/2006/relationships/image" Target="../media/image9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1.svg"/><Relationship Id="rId20" Type="http://schemas.openxmlformats.org/officeDocument/2006/relationships/image" Target="../media/image85.svg"/><Relationship Id="rId29" Type="http://schemas.openxmlformats.org/officeDocument/2006/relationships/image" Target="../media/image9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24" Type="http://schemas.openxmlformats.org/officeDocument/2006/relationships/image" Target="../media/image89.svg"/><Relationship Id="rId32" Type="http://schemas.openxmlformats.org/officeDocument/2006/relationships/image" Target="../media/image97.svg"/><Relationship Id="rId37" Type="http://schemas.openxmlformats.org/officeDocument/2006/relationships/image" Target="../media/image102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3.svg"/><Relationship Id="rId36" Type="http://schemas.openxmlformats.org/officeDocument/2006/relationships/image" Target="../media/image101.svg"/><Relationship Id="rId10" Type="http://schemas.openxmlformats.org/officeDocument/2006/relationships/image" Target="../media/image75.sv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55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Relationship Id="rId22" Type="http://schemas.openxmlformats.org/officeDocument/2006/relationships/image" Target="../media/image87.svg"/><Relationship Id="rId27" Type="http://schemas.openxmlformats.org/officeDocument/2006/relationships/image" Target="../media/image92.png"/><Relationship Id="rId30" Type="http://schemas.openxmlformats.org/officeDocument/2006/relationships/image" Target="../media/image95.svg"/><Relationship Id="rId35" Type="http://schemas.openxmlformats.org/officeDocument/2006/relationships/image" Target="../media/image100.png"/><Relationship Id="rId8" Type="http://schemas.openxmlformats.org/officeDocument/2006/relationships/image" Target="../media/image73.svg"/><Relationship Id="rId3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Relationship Id="rId14" Type="http://schemas.openxmlformats.org/officeDocument/2006/relationships/image" Target="../media/image1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sv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" Type="http://schemas.openxmlformats.org/officeDocument/2006/relationships/image" Target="../media/image115.png"/><Relationship Id="rId21" Type="http://schemas.openxmlformats.org/officeDocument/2006/relationships/image" Target="../media/image133.svg"/><Relationship Id="rId7" Type="http://schemas.openxmlformats.org/officeDocument/2006/relationships/image" Target="../media/image119.svg"/><Relationship Id="rId12" Type="http://schemas.openxmlformats.org/officeDocument/2006/relationships/image" Target="../media/image124.png"/><Relationship Id="rId17" Type="http://schemas.openxmlformats.org/officeDocument/2006/relationships/image" Target="../media/image129.svg"/><Relationship Id="rId25" Type="http://schemas.openxmlformats.org/officeDocument/2006/relationships/image" Target="../media/image13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141.sv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8.png"/><Relationship Id="rId11" Type="http://schemas.openxmlformats.org/officeDocument/2006/relationships/image" Target="../media/image123.svg"/><Relationship Id="rId24" Type="http://schemas.openxmlformats.org/officeDocument/2006/relationships/image" Target="../media/image136.png"/><Relationship Id="rId5" Type="http://schemas.openxmlformats.org/officeDocument/2006/relationships/image" Target="../media/image117.svg"/><Relationship Id="rId15" Type="http://schemas.openxmlformats.org/officeDocument/2006/relationships/image" Target="../media/image127.svg"/><Relationship Id="rId23" Type="http://schemas.openxmlformats.org/officeDocument/2006/relationships/image" Target="../media/image135.svg"/><Relationship Id="rId28" Type="http://schemas.openxmlformats.org/officeDocument/2006/relationships/image" Target="../media/image140.png"/><Relationship Id="rId10" Type="http://schemas.openxmlformats.org/officeDocument/2006/relationships/image" Target="../media/image122.png"/><Relationship Id="rId19" Type="http://schemas.openxmlformats.org/officeDocument/2006/relationships/image" Target="../media/image131.svg"/><Relationship Id="rId4" Type="http://schemas.openxmlformats.org/officeDocument/2006/relationships/image" Target="../media/image116.png"/><Relationship Id="rId9" Type="http://schemas.openxmlformats.org/officeDocument/2006/relationships/image" Target="../media/image121.sv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sv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svg"/><Relationship Id="rId18" Type="http://schemas.openxmlformats.org/officeDocument/2006/relationships/image" Target="../media/image168.png"/><Relationship Id="rId26" Type="http://schemas.openxmlformats.org/officeDocument/2006/relationships/image" Target="../media/image176.png"/><Relationship Id="rId3" Type="http://schemas.openxmlformats.org/officeDocument/2006/relationships/image" Target="../media/image153.svg"/><Relationship Id="rId21" Type="http://schemas.openxmlformats.org/officeDocument/2006/relationships/image" Target="../media/image171.svg"/><Relationship Id="rId7" Type="http://schemas.openxmlformats.org/officeDocument/2006/relationships/image" Target="../media/image157.svg"/><Relationship Id="rId12" Type="http://schemas.openxmlformats.org/officeDocument/2006/relationships/image" Target="../media/image162.png"/><Relationship Id="rId17" Type="http://schemas.openxmlformats.org/officeDocument/2006/relationships/image" Target="../media/image167.svg"/><Relationship Id="rId25" Type="http://schemas.openxmlformats.org/officeDocument/2006/relationships/image" Target="../media/image175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6.png"/><Relationship Id="rId11" Type="http://schemas.openxmlformats.org/officeDocument/2006/relationships/image" Target="../media/image161.svg"/><Relationship Id="rId24" Type="http://schemas.openxmlformats.org/officeDocument/2006/relationships/image" Target="../media/image174.png"/><Relationship Id="rId5" Type="http://schemas.openxmlformats.org/officeDocument/2006/relationships/image" Target="../media/image155.svg"/><Relationship Id="rId15" Type="http://schemas.openxmlformats.org/officeDocument/2006/relationships/image" Target="../media/image165.svg"/><Relationship Id="rId23" Type="http://schemas.openxmlformats.org/officeDocument/2006/relationships/image" Target="../media/image173.svg"/><Relationship Id="rId10" Type="http://schemas.openxmlformats.org/officeDocument/2006/relationships/image" Target="../media/image160.png"/><Relationship Id="rId19" Type="http://schemas.openxmlformats.org/officeDocument/2006/relationships/image" Target="../media/image169.svg"/><Relationship Id="rId4" Type="http://schemas.openxmlformats.org/officeDocument/2006/relationships/image" Target="../media/image154.png"/><Relationship Id="rId9" Type="http://schemas.openxmlformats.org/officeDocument/2006/relationships/image" Target="../media/image159.sv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emf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emf"/><Relationship Id="rId9" Type="http://schemas.openxmlformats.org/officeDocument/2006/relationships/image" Target="../media/image1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A548656B-1620-FB4F-A9E4-3841F4D460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wrap="square" lIns="0" tIns="0" rIns="0" bIns="0">
            <a:spAutoFit/>
          </a:bodyPr>
          <a:lstStyle/>
          <a:p>
            <a:pPr rtl="0"/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어윤석</a:t>
            </a:r>
            <a:endParaRPr 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0C7C77A-BB0A-CD40-B9E3-CA3E3438409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t"/>
          <a:lstStyle/>
          <a:p>
            <a:pPr rtl="0"/>
            <a:r>
              <a:rPr 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Veeam 소프트웨어</a:t>
            </a:r>
          </a:p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시스템 엔지니어</a:t>
            </a:r>
            <a:endParaRPr 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ECDBA385-1455-F14D-B6D2-956B75CD6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1" y="1821767"/>
            <a:ext cx="8382000" cy="1165482"/>
          </a:xfrm>
        </p:spPr>
        <p:txBody>
          <a:bodyPr/>
          <a:lstStyle/>
          <a:p>
            <a:pPr rtl="0"/>
            <a:r>
              <a:rPr lang="ko-KR" altLang="ko-KR" sz="3600" dirty="0">
                <a:effectLst/>
                <a:ea typeface="맑은 고딕" panose="020B0503020000020004" pitchFamily="50" charset="-127"/>
                <a:cs typeface="Calibri" panose="020F0502020204030204" pitchFamily="34" charset="0"/>
              </a:rPr>
              <a:t>엔터프라이즈 및 제조 고객사를 위한 빔의 사이버테러 대응 전략과 모범 사례 </a:t>
            </a:r>
            <a:endParaRPr lang="ko-KR" sz="60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" name="그림 개체 틀 14">
            <a:extLst>
              <a:ext uri="{FF2B5EF4-FFF2-40B4-BE49-F238E27FC236}">
                <a16:creationId xmlns:a16="http://schemas.microsoft.com/office/drawing/2014/main" id="{D615A87D-6BDA-420A-8E4C-8FC99C7214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0098" y="3852838"/>
            <a:ext cx="774029" cy="920073"/>
          </a:xfrm>
        </p:spPr>
      </p:pic>
    </p:spTree>
    <p:extLst>
      <p:ext uri="{BB962C8B-B14F-4D97-AF65-F5344CB8AC3E}">
        <p14:creationId xmlns:p14="http://schemas.microsoft.com/office/powerpoint/2010/main" val="25199673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BA01DB3-AB97-4229-A0FB-577EC4F7E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746675"/>
              </p:ext>
            </p:extLst>
          </p:nvPr>
        </p:nvGraphicFramePr>
        <p:xfrm>
          <a:off x="2353464" y="887352"/>
          <a:ext cx="4458714" cy="3080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6016C52-33B9-426F-9FED-48D2951D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프레임워크의 </a:t>
            </a:r>
            <a:r>
              <a:rPr lang="ko-KR" sz="3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랜섬웨어</a:t>
            </a:r>
            <a:r>
              <a:rPr 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기능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A9B16-7FE7-4F23-8E6E-4DF645331F32}"/>
              </a:ext>
            </a:extLst>
          </p:cNvPr>
          <p:cNvSpPr txBox="1"/>
          <p:nvPr/>
        </p:nvSpPr>
        <p:spPr>
          <a:xfrm>
            <a:off x="6201763" y="1015675"/>
            <a:ext cx="2262158" cy="64633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데이터 태그 지정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지역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Business View	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FF135-3616-4A8D-A6FA-C33094AE0110}"/>
              </a:ext>
            </a:extLst>
          </p:cNvPr>
          <p:cNvSpPr txBox="1"/>
          <p:nvPr/>
        </p:nvSpPr>
        <p:spPr>
          <a:xfrm>
            <a:off x="6201763" y="2708606"/>
            <a:ext cx="2018309" cy="64633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3-2-1-1-0 규칙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변경 불가 스토리지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SureBackup</a:t>
            </a:r>
            <a:r>
              <a:rPr kumimoji="0" lang="ko-KR" sz="1200" b="0" i="0" u="none" strike="noStrike" kern="1200" cap="none" spc="0" normalizeH="0" baseline="3000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®</a:t>
            </a: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, SureReplica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F4323-A103-4BAB-94B7-9FBBCEBDB26D}"/>
              </a:ext>
            </a:extLst>
          </p:cNvPr>
          <p:cNvSpPr txBox="1"/>
          <p:nvPr/>
        </p:nvSpPr>
        <p:spPr>
          <a:xfrm>
            <a:off x="3844797" y="4023557"/>
            <a:ext cx="1370888" cy="461665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모니터링 및 알림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데이터 통합 API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CB115-851A-4ED7-A4B8-4D5D0C1F068F}"/>
              </a:ext>
            </a:extLst>
          </p:cNvPr>
          <p:cNvSpPr txBox="1"/>
          <p:nvPr/>
        </p:nvSpPr>
        <p:spPr>
          <a:xfrm>
            <a:off x="2011333" y="2708606"/>
            <a:ext cx="1008609" cy="64633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통합 서비스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SLA 검증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동적 문서화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71723-6DC6-4C44-B889-B980CD9D7F1A}"/>
              </a:ext>
            </a:extLst>
          </p:cNvPr>
          <p:cNvSpPr txBox="1"/>
          <p:nvPr/>
        </p:nvSpPr>
        <p:spPr>
          <a:xfrm>
            <a:off x="1802942" y="1027216"/>
            <a:ext cx="1217000" cy="830997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안전한 복구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항목 수준 복구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즉각적인 복구</a:t>
            </a:r>
          </a:p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DataLabs™</a:t>
            </a:r>
          </a:p>
        </p:txBody>
      </p:sp>
      <p:sp>
        <p:nvSpPr>
          <p:cNvPr id="11" name="Rectangle: Rounded Corners 2">
            <a:extLst>
              <a:ext uri="{FF2B5EF4-FFF2-40B4-BE49-F238E27FC236}">
                <a16:creationId xmlns:a16="http://schemas.microsoft.com/office/drawing/2014/main" id="{AB349A83-FCEF-4B73-A5F3-2C70D6899012}"/>
              </a:ext>
            </a:extLst>
          </p:cNvPr>
          <p:cNvSpPr/>
          <p:nvPr/>
        </p:nvSpPr>
        <p:spPr bwMode="auto">
          <a:xfrm>
            <a:off x="1003822" y="3391296"/>
            <a:ext cx="1902303" cy="189602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93EA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1" i="0" u="none" strike="noStrike" kern="1200" cap="none" spc="0" normalizeH="0" baseline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영향 기회</a:t>
            </a:r>
          </a:p>
        </p:txBody>
      </p:sp>
      <p:sp>
        <p:nvSpPr>
          <p:cNvPr id="12" name="Rectangle: Rounded Corners 2">
            <a:extLst>
              <a:ext uri="{FF2B5EF4-FFF2-40B4-BE49-F238E27FC236}">
                <a16:creationId xmlns:a16="http://schemas.microsoft.com/office/drawing/2014/main" id="{9D874044-6142-460A-B6A8-4C0B13D4ADE1}"/>
              </a:ext>
            </a:extLst>
          </p:cNvPr>
          <p:cNvSpPr/>
          <p:nvPr/>
        </p:nvSpPr>
        <p:spPr bwMode="auto">
          <a:xfrm>
            <a:off x="3652014" y="4519045"/>
            <a:ext cx="1872437" cy="189602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93EA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100" b="1" i="0" u="none" strike="noStrike" kern="1200" cap="none" spc="0" normalizeH="0" baseline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영향 기회</a:t>
            </a:r>
          </a:p>
        </p:txBody>
      </p:sp>
    </p:spTree>
    <p:extLst>
      <p:ext uri="{BB962C8B-B14F-4D97-AF65-F5344CB8AC3E}">
        <p14:creationId xmlns:p14="http://schemas.microsoft.com/office/powerpoint/2010/main" val="720374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6" grpId="0"/>
      <p:bldP spid="7" grpId="0"/>
      <p:bldP spid="8" grpId="0"/>
      <p:bldP spid="9" grpId="0"/>
      <p:bldP spid="10" grpId="0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080B4-9E2B-D348-843D-96859934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사이버 보안 방어 전략</a:t>
            </a:r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CE2AD6AC-EAE9-2742-80DE-92A0E4EE1CAB}"/>
              </a:ext>
            </a:extLst>
          </p:cNvPr>
          <p:cNvSpPr/>
          <p:nvPr/>
        </p:nvSpPr>
        <p:spPr bwMode="auto">
          <a:xfrm>
            <a:off x="3722250" y="2490993"/>
            <a:ext cx="1126935" cy="971496"/>
          </a:xfrm>
          <a:prstGeom prst="hexagon">
            <a:avLst/>
          </a:prstGeom>
          <a:noFill/>
          <a:ln w="12700">
            <a:solidFill>
              <a:srgbClr val="00E2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NL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Segoe UI" pitchFamily="34" charset="0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158BA130-2EAB-9C46-8535-1DB421802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6382" y="2656517"/>
            <a:ext cx="393905" cy="39390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B67A6601-E0BB-CC42-8542-F77FED19DC95}"/>
              </a:ext>
            </a:extLst>
          </p:cNvPr>
          <p:cNvSpPr txBox="1"/>
          <p:nvPr/>
        </p:nvSpPr>
        <p:spPr>
          <a:xfrm>
            <a:off x="3845901" y="3058808"/>
            <a:ext cx="89987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데이터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421BFDE-8829-8947-9AFB-9C9607DA3DD2}"/>
              </a:ext>
            </a:extLst>
          </p:cNvPr>
          <p:cNvGrpSpPr/>
          <p:nvPr/>
        </p:nvGrpSpPr>
        <p:grpSpPr>
          <a:xfrm>
            <a:off x="3604512" y="1522746"/>
            <a:ext cx="1361768" cy="971496"/>
            <a:chOff x="3604512" y="1522746"/>
            <a:chExt cx="1361768" cy="97149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ED3C7A0-865F-994B-9E43-2711FE86A718}"/>
                </a:ext>
              </a:extLst>
            </p:cNvPr>
            <p:cNvGrpSpPr/>
            <p:nvPr/>
          </p:nvGrpSpPr>
          <p:grpSpPr>
            <a:xfrm>
              <a:off x="3718390" y="1522746"/>
              <a:ext cx="1126935" cy="971496"/>
              <a:chOff x="3718390" y="1522746"/>
              <a:chExt cx="1126935" cy="971496"/>
            </a:xfrm>
          </p:grpSpPr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3A67CF38-C476-094C-900C-33D9FA8DC1AF}"/>
                  </a:ext>
                </a:extLst>
              </p:cNvPr>
              <p:cNvSpPr/>
              <p:nvPr/>
            </p:nvSpPr>
            <p:spPr bwMode="auto">
              <a:xfrm>
                <a:off x="3718390" y="1522746"/>
                <a:ext cx="1126935" cy="971496"/>
              </a:xfrm>
              <a:prstGeom prst="hexagon">
                <a:avLst/>
              </a:prstGeom>
              <a:noFill/>
              <a:ln w="127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01DC47BA-0825-6149-A875-18A8DE9A5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083783" y="1744076"/>
                <a:ext cx="396148" cy="396148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89BE60-D21C-BA49-BD6C-0BBFFCC7BF4C}"/>
                </a:ext>
              </a:extLst>
            </p:cNvPr>
            <p:cNvSpPr txBox="1"/>
            <p:nvPr/>
          </p:nvSpPr>
          <p:spPr>
            <a:xfrm>
              <a:off x="3604512" y="2146110"/>
              <a:ext cx="136176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93EA2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중요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ADF9D9F-71CB-3842-AB52-C27378D0CEAC}"/>
              </a:ext>
            </a:extLst>
          </p:cNvPr>
          <p:cNvGrpSpPr/>
          <p:nvPr/>
        </p:nvGrpSpPr>
        <p:grpSpPr>
          <a:xfrm>
            <a:off x="2727334" y="2975107"/>
            <a:ext cx="1361768" cy="971496"/>
            <a:chOff x="2727334" y="2975107"/>
            <a:chExt cx="1361768" cy="971496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BD2BAA43-EAD0-AE41-8A5C-442D68F48001}"/>
                </a:ext>
              </a:extLst>
            </p:cNvPr>
            <p:cNvSpPr/>
            <p:nvPr/>
          </p:nvSpPr>
          <p:spPr bwMode="auto">
            <a:xfrm>
              <a:off x="2836568" y="2975107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880C4570-C4E6-8648-BC6C-59A2D82C5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01961" y="3133853"/>
              <a:ext cx="396148" cy="396148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C2EE354-D792-0041-BE51-72D2C1216EB4}"/>
                </a:ext>
              </a:extLst>
            </p:cNvPr>
            <p:cNvSpPr txBox="1"/>
            <p:nvPr/>
          </p:nvSpPr>
          <p:spPr>
            <a:xfrm>
              <a:off x="2727334" y="3545411"/>
              <a:ext cx="136176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93EA2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산개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7AE369E-AB08-DA40-8DE2-84A968C7FFBC}"/>
              </a:ext>
            </a:extLst>
          </p:cNvPr>
          <p:cNvGrpSpPr/>
          <p:nvPr/>
        </p:nvGrpSpPr>
        <p:grpSpPr>
          <a:xfrm>
            <a:off x="4500092" y="2975107"/>
            <a:ext cx="1361768" cy="971496"/>
            <a:chOff x="4500092" y="2975107"/>
            <a:chExt cx="1361768" cy="971496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1320932-2736-054B-A049-5C3630877CDC}"/>
                </a:ext>
              </a:extLst>
            </p:cNvPr>
            <p:cNvSpPr/>
            <p:nvPr/>
          </p:nvSpPr>
          <p:spPr bwMode="auto">
            <a:xfrm>
              <a:off x="4607274" y="2975107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2E308202-1D53-954A-A131-38CC082F3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72684" y="3133853"/>
              <a:ext cx="396148" cy="396148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B3D7C06-68F7-534F-8870-DCA725376D4E}"/>
                </a:ext>
              </a:extLst>
            </p:cNvPr>
            <p:cNvSpPr txBox="1"/>
            <p:nvPr/>
          </p:nvSpPr>
          <p:spPr>
            <a:xfrm>
              <a:off x="4500092" y="3546190"/>
              <a:ext cx="136176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93EA2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성장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EF77F64-A520-FA4C-B93D-6FE37C7B8BBE}"/>
              </a:ext>
            </a:extLst>
          </p:cNvPr>
          <p:cNvGrpSpPr/>
          <p:nvPr/>
        </p:nvGrpSpPr>
        <p:grpSpPr>
          <a:xfrm>
            <a:off x="3721929" y="3465013"/>
            <a:ext cx="1126935" cy="971496"/>
            <a:chOff x="3721929" y="3465013"/>
            <a:chExt cx="1126935" cy="9714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0C225E-C3E9-2C47-B24A-D49078B788A9}"/>
                </a:ext>
              </a:extLst>
            </p:cNvPr>
            <p:cNvGrpSpPr/>
            <p:nvPr/>
          </p:nvGrpSpPr>
          <p:grpSpPr>
            <a:xfrm>
              <a:off x="3721929" y="3465013"/>
              <a:ext cx="1126935" cy="971496"/>
              <a:chOff x="3798567" y="3497398"/>
              <a:chExt cx="1126935" cy="971496"/>
            </a:xfrm>
          </p:grpSpPr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49ABBFC1-D21F-8946-9213-F16FD382F028}"/>
                  </a:ext>
                </a:extLst>
              </p:cNvPr>
              <p:cNvSpPr/>
              <p:nvPr/>
            </p:nvSpPr>
            <p:spPr bwMode="auto">
              <a:xfrm>
                <a:off x="3798567" y="3497398"/>
                <a:ext cx="1126935" cy="971496"/>
              </a:xfrm>
              <a:prstGeom prst="hexagon">
                <a:avLst/>
              </a:prstGeom>
              <a:noFill/>
              <a:ln w="127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  <p:sp>
            <p:nvSpPr>
              <p:cNvPr id="47" name="Овал 189">
                <a:extLst>
                  <a:ext uri="{FF2B5EF4-FFF2-40B4-BE49-F238E27FC236}">
                    <a16:creationId xmlns:a16="http://schemas.microsoft.com/office/drawing/2014/main" id="{09D15562-D449-104C-B281-40411A855B8C}"/>
                  </a:ext>
                </a:extLst>
              </p:cNvPr>
              <p:cNvSpPr/>
              <p:nvPr/>
            </p:nvSpPr>
            <p:spPr bwMode="auto">
              <a:xfrm>
                <a:off x="4130679" y="3677700"/>
                <a:ext cx="461254" cy="461254"/>
              </a:xfrm>
              <a:prstGeom prst="ellipse">
                <a:avLst/>
              </a:prstGeom>
              <a:solidFill>
                <a:srgbClr val="003738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pic>
          <p:nvPicPr>
            <p:cNvPr id="111" name="Graphic 121">
              <a:extLst>
                <a:ext uri="{FF2B5EF4-FFF2-40B4-BE49-F238E27FC236}">
                  <a16:creationId xmlns:a16="http://schemas.microsoft.com/office/drawing/2014/main" id="{D3D924A1-16BE-CB4F-8644-B46FECDFD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98974" y="3668335"/>
              <a:ext cx="556535" cy="556535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3252B7A-6C4A-7F42-AE55-E351806E2E67}"/>
              </a:ext>
            </a:extLst>
          </p:cNvPr>
          <p:cNvGrpSpPr/>
          <p:nvPr/>
        </p:nvGrpSpPr>
        <p:grpSpPr>
          <a:xfrm>
            <a:off x="2836583" y="2008494"/>
            <a:ext cx="1126935" cy="971496"/>
            <a:chOff x="2836583" y="2008494"/>
            <a:chExt cx="1126935" cy="971496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B405D7BD-CA82-414D-A854-A2AB779750C7}"/>
                </a:ext>
              </a:extLst>
            </p:cNvPr>
            <p:cNvSpPr/>
            <p:nvPr/>
          </p:nvSpPr>
          <p:spPr bwMode="auto">
            <a:xfrm>
              <a:off x="2836583" y="2008494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BEE11571-FA2D-094C-ADFB-089239C23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93433" y="2198074"/>
              <a:ext cx="611087" cy="611084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B5F12AA-FAB3-644A-AD88-5F1579161548}"/>
              </a:ext>
            </a:extLst>
          </p:cNvPr>
          <p:cNvGrpSpPr/>
          <p:nvPr/>
        </p:nvGrpSpPr>
        <p:grpSpPr>
          <a:xfrm>
            <a:off x="4607274" y="2003611"/>
            <a:ext cx="1126935" cy="971496"/>
            <a:chOff x="4607274" y="2003611"/>
            <a:chExt cx="1126935" cy="971496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D5AED3E-4F6E-E543-B39B-9EBC6E06DEB9}"/>
                </a:ext>
              </a:extLst>
            </p:cNvPr>
            <p:cNvSpPr/>
            <p:nvPr/>
          </p:nvSpPr>
          <p:spPr bwMode="auto">
            <a:xfrm>
              <a:off x="4607274" y="2003611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grpSp>
          <p:nvGrpSpPr>
            <p:cNvPr id="99" name="Graphic 28">
              <a:extLst>
                <a:ext uri="{FF2B5EF4-FFF2-40B4-BE49-F238E27FC236}">
                  <a16:creationId xmlns:a16="http://schemas.microsoft.com/office/drawing/2014/main" id="{53FEE771-6F54-3C4E-834F-3B5CF1E96F65}"/>
                </a:ext>
              </a:extLst>
            </p:cNvPr>
            <p:cNvGrpSpPr/>
            <p:nvPr/>
          </p:nvGrpSpPr>
          <p:grpSpPr>
            <a:xfrm>
              <a:off x="4952895" y="2271513"/>
              <a:ext cx="435692" cy="435692"/>
              <a:chOff x="4286250" y="2286000"/>
              <a:chExt cx="571500" cy="571500"/>
            </a:xfrm>
          </p:grpSpPr>
          <p:sp>
            <p:nvSpPr>
              <p:cNvPr id="100" name="Freeform: Shape 30">
                <a:extLst>
                  <a:ext uri="{FF2B5EF4-FFF2-40B4-BE49-F238E27FC236}">
                    <a16:creationId xmlns:a16="http://schemas.microsoft.com/office/drawing/2014/main" id="{122A182C-EC26-B945-B134-8E190DDC318E}"/>
                  </a:ext>
                </a:extLst>
              </p:cNvPr>
              <p:cNvSpPr/>
              <p:nvPr/>
            </p:nvSpPr>
            <p:spPr>
              <a:xfrm>
                <a:off x="4498939" y="2362200"/>
                <a:ext cx="314325" cy="9525"/>
              </a:xfrm>
              <a:custGeom>
                <a:avLst/>
                <a:gdLst>
                  <a:gd name="connsiteX0" fmla="*/ 320712 w 314325"/>
                  <a:gd name="connsiteY0" fmla="*/ 0 h 0"/>
                  <a:gd name="connsiteX1" fmla="*/ 0 w 3143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25">
                    <a:moveTo>
                      <a:pt x="320712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1" name="Freeform: Shape 31">
                <a:extLst>
                  <a:ext uri="{FF2B5EF4-FFF2-40B4-BE49-F238E27FC236}">
                    <a16:creationId xmlns:a16="http://schemas.microsoft.com/office/drawing/2014/main" id="{12A823B9-F49D-444E-883D-4E530DB804EE}"/>
                  </a:ext>
                </a:extLst>
              </p:cNvPr>
              <p:cNvSpPr/>
              <p:nvPr/>
            </p:nvSpPr>
            <p:spPr>
              <a:xfrm>
                <a:off x="4499888" y="2428619"/>
                <a:ext cx="200025" cy="9525"/>
              </a:xfrm>
              <a:custGeom>
                <a:avLst/>
                <a:gdLst>
                  <a:gd name="connsiteX0" fmla="*/ 205901 w 200025"/>
                  <a:gd name="connsiteY0" fmla="*/ 0 h 0"/>
                  <a:gd name="connsiteX1" fmla="*/ 0 w 2000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>
                    <a:moveTo>
                      <a:pt x="205901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2" name="Freeform: Shape 32">
                <a:extLst>
                  <a:ext uri="{FF2B5EF4-FFF2-40B4-BE49-F238E27FC236}">
                    <a16:creationId xmlns:a16="http://schemas.microsoft.com/office/drawing/2014/main" id="{A33A9F31-92FC-BF44-805B-C3BAB8309159}"/>
                  </a:ext>
                </a:extLst>
              </p:cNvPr>
              <p:cNvSpPr/>
              <p:nvPr/>
            </p:nvSpPr>
            <p:spPr>
              <a:xfrm>
                <a:off x="4498939" y="2544378"/>
                <a:ext cx="314325" cy="9525"/>
              </a:xfrm>
              <a:custGeom>
                <a:avLst/>
                <a:gdLst>
                  <a:gd name="connsiteX0" fmla="*/ 320712 w 314325"/>
                  <a:gd name="connsiteY0" fmla="*/ 0 h 0"/>
                  <a:gd name="connsiteX1" fmla="*/ 0 w 3143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25">
                    <a:moveTo>
                      <a:pt x="320712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3" name="Freeform: Shape 33">
                <a:extLst>
                  <a:ext uri="{FF2B5EF4-FFF2-40B4-BE49-F238E27FC236}">
                    <a16:creationId xmlns:a16="http://schemas.microsoft.com/office/drawing/2014/main" id="{595AF862-ED11-E74E-8151-DBCABFC6032B}"/>
                  </a:ext>
                </a:extLst>
              </p:cNvPr>
              <p:cNvSpPr/>
              <p:nvPr/>
            </p:nvSpPr>
            <p:spPr>
              <a:xfrm>
                <a:off x="4499888" y="2609850"/>
                <a:ext cx="200025" cy="9525"/>
              </a:xfrm>
              <a:custGeom>
                <a:avLst/>
                <a:gdLst>
                  <a:gd name="connsiteX0" fmla="*/ 205901 w 200025"/>
                  <a:gd name="connsiteY0" fmla="*/ 0 h 0"/>
                  <a:gd name="connsiteX1" fmla="*/ 0 w 2000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>
                    <a:moveTo>
                      <a:pt x="205901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5" name="Freeform: Shape 34">
                <a:extLst>
                  <a:ext uri="{FF2B5EF4-FFF2-40B4-BE49-F238E27FC236}">
                    <a16:creationId xmlns:a16="http://schemas.microsoft.com/office/drawing/2014/main" id="{E9186DCA-DFE3-8747-9531-315F47FA57B4}"/>
                  </a:ext>
                </a:extLst>
              </p:cNvPr>
              <p:cNvSpPr/>
              <p:nvPr/>
            </p:nvSpPr>
            <p:spPr>
              <a:xfrm>
                <a:off x="4498939" y="2722763"/>
                <a:ext cx="314325" cy="9525"/>
              </a:xfrm>
              <a:custGeom>
                <a:avLst/>
                <a:gdLst>
                  <a:gd name="connsiteX0" fmla="*/ 320712 w 314325"/>
                  <a:gd name="connsiteY0" fmla="*/ 0 h 0"/>
                  <a:gd name="connsiteX1" fmla="*/ 0 w 3143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25">
                    <a:moveTo>
                      <a:pt x="320712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6" name="Freeform: Shape 35">
                <a:extLst>
                  <a:ext uri="{FF2B5EF4-FFF2-40B4-BE49-F238E27FC236}">
                    <a16:creationId xmlns:a16="http://schemas.microsoft.com/office/drawing/2014/main" id="{C79EE3E1-DAFE-3740-A0B9-CFC8C86D0853}"/>
                  </a:ext>
                </a:extLst>
              </p:cNvPr>
              <p:cNvSpPr/>
              <p:nvPr/>
            </p:nvSpPr>
            <p:spPr>
              <a:xfrm>
                <a:off x="4499888" y="2789183"/>
                <a:ext cx="200025" cy="9525"/>
              </a:xfrm>
              <a:custGeom>
                <a:avLst/>
                <a:gdLst>
                  <a:gd name="connsiteX0" fmla="*/ 205901 w 200025"/>
                  <a:gd name="connsiteY0" fmla="*/ 0 h 0"/>
                  <a:gd name="connsiteX1" fmla="*/ 0 w 2000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>
                    <a:moveTo>
                      <a:pt x="205901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7" name="Freeform: Shape 36">
                <a:extLst>
                  <a:ext uri="{FF2B5EF4-FFF2-40B4-BE49-F238E27FC236}">
                    <a16:creationId xmlns:a16="http://schemas.microsoft.com/office/drawing/2014/main" id="{0433D651-7580-2D4D-9D9C-3CCB76A22A42}"/>
                  </a:ext>
                </a:extLst>
              </p:cNvPr>
              <p:cNvSpPr/>
              <p:nvPr/>
            </p:nvSpPr>
            <p:spPr>
              <a:xfrm>
                <a:off x="4324350" y="2366944"/>
                <a:ext cx="85725" cy="47625"/>
              </a:xfrm>
              <a:custGeom>
                <a:avLst/>
                <a:gdLst>
                  <a:gd name="connsiteX0" fmla="*/ 0 w 85725"/>
                  <a:gd name="connsiteY0" fmla="*/ 20875 h 47625"/>
                  <a:gd name="connsiteX1" fmla="*/ 36056 w 85725"/>
                  <a:gd name="connsiteY1" fmla="*/ 56931 h 47625"/>
                  <a:gd name="connsiteX2" fmla="*/ 86345 w 85725"/>
                  <a:gd name="connsiteY2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47625">
                    <a:moveTo>
                      <a:pt x="0" y="20875"/>
                    </a:moveTo>
                    <a:lnTo>
                      <a:pt x="36056" y="56931"/>
                    </a:lnTo>
                    <a:lnTo>
                      <a:pt x="86345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09" name="Freeform: Shape 37">
                <a:extLst>
                  <a:ext uri="{FF2B5EF4-FFF2-40B4-BE49-F238E27FC236}">
                    <a16:creationId xmlns:a16="http://schemas.microsoft.com/office/drawing/2014/main" id="{9D89BB72-D4A3-EF4C-B8B6-7133A0A7AB9B}"/>
                  </a:ext>
                </a:extLst>
              </p:cNvPr>
              <p:cNvSpPr/>
              <p:nvPr/>
            </p:nvSpPr>
            <p:spPr>
              <a:xfrm>
                <a:off x="4324350" y="2548175"/>
                <a:ext cx="85725" cy="47625"/>
              </a:xfrm>
              <a:custGeom>
                <a:avLst/>
                <a:gdLst>
                  <a:gd name="connsiteX0" fmla="*/ 0 w 85725"/>
                  <a:gd name="connsiteY0" fmla="*/ 20875 h 47625"/>
                  <a:gd name="connsiteX1" fmla="*/ 36056 w 85725"/>
                  <a:gd name="connsiteY1" fmla="*/ 56931 h 47625"/>
                  <a:gd name="connsiteX2" fmla="*/ 86345 w 85725"/>
                  <a:gd name="connsiteY2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47625">
                    <a:moveTo>
                      <a:pt x="0" y="20875"/>
                    </a:moveTo>
                    <a:lnTo>
                      <a:pt x="36056" y="56931"/>
                    </a:lnTo>
                    <a:lnTo>
                      <a:pt x="86345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10" name="Freeform: Shape 38">
                <a:extLst>
                  <a:ext uri="{FF2B5EF4-FFF2-40B4-BE49-F238E27FC236}">
                    <a16:creationId xmlns:a16="http://schemas.microsoft.com/office/drawing/2014/main" id="{3CDAD749-6D41-7847-8076-4416F76A216D}"/>
                  </a:ext>
                </a:extLst>
              </p:cNvPr>
              <p:cNvSpPr/>
              <p:nvPr/>
            </p:nvSpPr>
            <p:spPr>
              <a:xfrm>
                <a:off x="4324350" y="2729404"/>
                <a:ext cx="85725" cy="47625"/>
              </a:xfrm>
              <a:custGeom>
                <a:avLst/>
                <a:gdLst>
                  <a:gd name="connsiteX0" fmla="*/ 0 w 85725"/>
                  <a:gd name="connsiteY0" fmla="*/ 20875 h 47625"/>
                  <a:gd name="connsiteX1" fmla="*/ 36056 w 85725"/>
                  <a:gd name="connsiteY1" fmla="*/ 56931 h 47625"/>
                  <a:gd name="connsiteX2" fmla="*/ 86345 w 85725"/>
                  <a:gd name="connsiteY2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47625">
                    <a:moveTo>
                      <a:pt x="0" y="20875"/>
                    </a:moveTo>
                    <a:lnTo>
                      <a:pt x="36056" y="56931"/>
                    </a:lnTo>
                    <a:lnTo>
                      <a:pt x="86345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CA571D2-8C53-6F49-9271-7E55F7E62D1E}"/>
              </a:ext>
            </a:extLst>
          </p:cNvPr>
          <p:cNvGrpSpPr/>
          <p:nvPr/>
        </p:nvGrpSpPr>
        <p:grpSpPr>
          <a:xfrm>
            <a:off x="5097781" y="1389126"/>
            <a:ext cx="3650702" cy="1754326"/>
            <a:chOff x="5097781" y="1389126"/>
            <a:chExt cx="3650702" cy="1754326"/>
          </a:xfrm>
        </p:grpSpPr>
        <p:sp>
          <p:nvSpPr>
            <p:cNvPr id="120" name="Полилиния: фигура 1">
              <a:extLst>
                <a:ext uri="{FF2B5EF4-FFF2-40B4-BE49-F238E27FC236}">
                  <a16:creationId xmlns:a16="http://schemas.microsoft.com/office/drawing/2014/main" id="{35D562D6-2F4C-C949-9D3B-558ED404A062}"/>
                </a:ext>
              </a:extLst>
            </p:cNvPr>
            <p:cNvSpPr/>
            <p:nvPr/>
          </p:nvSpPr>
          <p:spPr bwMode="auto">
            <a:xfrm>
              <a:off x="5097781" y="1596752"/>
              <a:ext cx="815570" cy="402040"/>
            </a:xfrm>
            <a:custGeom>
              <a:avLst/>
              <a:gdLst>
                <a:gd name="connsiteX0" fmla="*/ 588335 w 588335"/>
                <a:gd name="connsiteY0" fmla="*/ 0 h 170121"/>
                <a:gd name="connsiteX1" fmla="*/ 170121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8335" h="170121">
                  <a:moveTo>
                    <a:pt x="588335" y="0"/>
                  </a:moveTo>
                  <a:lnTo>
                    <a:pt x="229574" y="0"/>
                  </a:lnTo>
                  <a:cubicBezTo>
                    <a:pt x="194667" y="26980"/>
                    <a:pt x="92378" y="99542"/>
                    <a:pt x="0" y="170121"/>
                  </a:cubicBezTo>
                </a:path>
              </a:pathLst>
            </a:custGeom>
            <a:ln w="12700">
              <a:gradFill>
                <a:gsLst>
                  <a:gs pos="2000">
                    <a:srgbClr val="003738"/>
                  </a:gs>
                  <a:gs pos="53000">
                    <a:srgbClr val="00E296"/>
                  </a:gs>
                  <a:gs pos="94000">
                    <a:srgbClr val="003738"/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algun Gothic" panose="020B0503020000020004" pitchFamily="34" charset="-127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86E054B-AC82-FE47-9754-223E9948405C}"/>
                </a:ext>
              </a:extLst>
            </p:cNvPr>
            <p:cNvSpPr/>
            <p:nvPr/>
          </p:nvSpPr>
          <p:spPr>
            <a:xfrm>
              <a:off x="6325577" y="1389126"/>
              <a:ext cx="242290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1" i="0" u="none" strike="noStrike" kern="1200" cap="none" spc="0" normalizeH="0" baseline="0">
                  <a:ln w="3175">
                    <a:noFill/>
                  </a:ln>
                  <a:solidFill>
                    <a:srgbClr val="00E297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프로세스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비즈니스 연속성 계획</a:t>
              </a:r>
            </a:p>
            <a:p>
              <a:pPr marL="180000" marR="0" lvl="0" indent="-18000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사이버 보험</a:t>
              </a:r>
            </a:p>
            <a:p>
              <a:pPr marL="180000" marR="0" lvl="0" indent="-18000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자산 태그 지정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설계 원칙</a:t>
              </a:r>
            </a:p>
            <a:p>
              <a:pPr marL="180000" marR="0" lvl="0" indent="-18000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백업용 3-2-1-0 규칙</a:t>
              </a:r>
            </a:p>
            <a:p>
              <a:pPr marL="180000" marR="0" lvl="0" indent="-18000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최소 권한 원칙</a:t>
              </a:r>
            </a:p>
            <a:p>
              <a:pPr marL="180000" marR="0" lvl="0" indent="-18000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보안을 고려한 설계(K.I.S.S.)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패치 관리</a:t>
              </a:r>
            </a:p>
          </p:txBody>
        </p:sp>
        <p:grpSp>
          <p:nvGrpSpPr>
            <p:cNvPr id="124" name="Graphic 28">
              <a:extLst>
                <a:ext uri="{FF2B5EF4-FFF2-40B4-BE49-F238E27FC236}">
                  <a16:creationId xmlns:a16="http://schemas.microsoft.com/office/drawing/2014/main" id="{B672F04B-243D-E540-83E4-7A07C9683AB3}"/>
                </a:ext>
              </a:extLst>
            </p:cNvPr>
            <p:cNvGrpSpPr/>
            <p:nvPr/>
          </p:nvGrpSpPr>
          <p:grpSpPr>
            <a:xfrm>
              <a:off x="5905822" y="1438784"/>
              <a:ext cx="330122" cy="330124"/>
              <a:chOff x="4286250" y="2286000"/>
              <a:chExt cx="571500" cy="571500"/>
            </a:xfrm>
          </p:grpSpPr>
          <p:sp>
            <p:nvSpPr>
              <p:cNvPr id="125" name="Freeform: Shape 30">
                <a:extLst>
                  <a:ext uri="{FF2B5EF4-FFF2-40B4-BE49-F238E27FC236}">
                    <a16:creationId xmlns:a16="http://schemas.microsoft.com/office/drawing/2014/main" id="{0C6CDA7D-11B7-FB41-85A3-D10A2087EF3E}"/>
                  </a:ext>
                </a:extLst>
              </p:cNvPr>
              <p:cNvSpPr/>
              <p:nvPr/>
            </p:nvSpPr>
            <p:spPr>
              <a:xfrm>
                <a:off x="4498939" y="2362200"/>
                <a:ext cx="314325" cy="9525"/>
              </a:xfrm>
              <a:custGeom>
                <a:avLst/>
                <a:gdLst>
                  <a:gd name="connsiteX0" fmla="*/ 320712 w 314325"/>
                  <a:gd name="connsiteY0" fmla="*/ 0 h 0"/>
                  <a:gd name="connsiteX1" fmla="*/ 0 w 3143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25">
                    <a:moveTo>
                      <a:pt x="320712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26" name="Freeform: Shape 31">
                <a:extLst>
                  <a:ext uri="{FF2B5EF4-FFF2-40B4-BE49-F238E27FC236}">
                    <a16:creationId xmlns:a16="http://schemas.microsoft.com/office/drawing/2014/main" id="{D7AE662A-AB84-1743-932C-BB67C8CEC0AC}"/>
                  </a:ext>
                </a:extLst>
              </p:cNvPr>
              <p:cNvSpPr/>
              <p:nvPr/>
            </p:nvSpPr>
            <p:spPr>
              <a:xfrm>
                <a:off x="4499888" y="2428619"/>
                <a:ext cx="200025" cy="9525"/>
              </a:xfrm>
              <a:custGeom>
                <a:avLst/>
                <a:gdLst>
                  <a:gd name="connsiteX0" fmla="*/ 205901 w 200025"/>
                  <a:gd name="connsiteY0" fmla="*/ 0 h 0"/>
                  <a:gd name="connsiteX1" fmla="*/ 0 w 2000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>
                    <a:moveTo>
                      <a:pt x="205901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27" name="Freeform: Shape 32">
                <a:extLst>
                  <a:ext uri="{FF2B5EF4-FFF2-40B4-BE49-F238E27FC236}">
                    <a16:creationId xmlns:a16="http://schemas.microsoft.com/office/drawing/2014/main" id="{41F6CEF3-D402-1144-A85B-A739271970EF}"/>
                  </a:ext>
                </a:extLst>
              </p:cNvPr>
              <p:cNvSpPr/>
              <p:nvPr/>
            </p:nvSpPr>
            <p:spPr>
              <a:xfrm>
                <a:off x="4498939" y="2544378"/>
                <a:ext cx="314325" cy="9525"/>
              </a:xfrm>
              <a:custGeom>
                <a:avLst/>
                <a:gdLst>
                  <a:gd name="connsiteX0" fmla="*/ 320712 w 314325"/>
                  <a:gd name="connsiteY0" fmla="*/ 0 h 0"/>
                  <a:gd name="connsiteX1" fmla="*/ 0 w 3143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25">
                    <a:moveTo>
                      <a:pt x="320712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28" name="Freeform: Shape 33">
                <a:extLst>
                  <a:ext uri="{FF2B5EF4-FFF2-40B4-BE49-F238E27FC236}">
                    <a16:creationId xmlns:a16="http://schemas.microsoft.com/office/drawing/2014/main" id="{E746CAD3-4E86-A843-93E4-FED981BFEFD2}"/>
                  </a:ext>
                </a:extLst>
              </p:cNvPr>
              <p:cNvSpPr/>
              <p:nvPr/>
            </p:nvSpPr>
            <p:spPr>
              <a:xfrm>
                <a:off x="4499888" y="2609850"/>
                <a:ext cx="200025" cy="9525"/>
              </a:xfrm>
              <a:custGeom>
                <a:avLst/>
                <a:gdLst>
                  <a:gd name="connsiteX0" fmla="*/ 205901 w 200025"/>
                  <a:gd name="connsiteY0" fmla="*/ 0 h 0"/>
                  <a:gd name="connsiteX1" fmla="*/ 0 w 2000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>
                    <a:moveTo>
                      <a:pt x="205901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29" name="Freeform: Shape 34">
                <a:extLst>
                  <a:ext uri="{FF2B5EF4-FFF2-40B4-BE49-F238E27FC236}">
                    <a16:creationId xmlns:a16="http://schemas.microsoft.com/office/drawing/2014/main" id="{EBC7E2B4-A415-C145-9CBB-1DA29D99F1B1}"/>
                  </a:ext>
                </a:extLst>
              </p:cNvPr>
              <p:cNvSpPr/>
              <p:nvPr/>
            </p:nvSpPr>
            <p:spPr>
              <a:xfrm>
                <a:off x="4498939" y="2722763"/>
                <a:ext cx="314325" cy="9525"/>
              </a:xfrm>
              <a:custGeom>
                <a:avLst/>
                <a:gdLst>
                  <a:gd name="connsiteX0" fmla="*/ 320712 w 314325"/>
                  <a:gd name="connsiteY0" fmla="*/ 0 h 0"/>
                  <a:gd name="connsiteX1" fmla="*/ 0 w 3143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25">
                    <a:moveTo>
                      <a:pt x="320712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30" name="Freeform: Shape 35">
                <a:extLst>
                  <a:ext uri="{FF2B5EF4-FFF2-40B4-BE49-F238E27FC236}">
                    <a16:creationId xmlns:a16="http://schemas.microsoft.com/office/drawing/2014/main" id="{DCDC16EE-8328-2D4C-947F-A250FFF0DF4E}"/>
                  </a:ext>
                </a:extLst>
              </p:cNvPr>
              <p:cNvSpPr/>
              <p:nvPr/>
            </p:nvSpPr>
            <p:spPr>
              <a:xfrm>
                <a:off x="4499888" y="2789183"/>
                <a:ext cx="200025" cy="9525"/>
              </a:xfrm>
              <a:custGeom>
                <a:avLst/>
                <a:gdLst>
                  <a:gd name="connsiteX0" fmla="*/ 205901 w 200025"/>
                  <a:gd name="connsiteY0" fmla="*/ 0 h 0"/>
                  <a:gd name="connsiteX1" fmla="*/ 0 w 2000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>
                    <a:moveTo>
                      <a:pt x="205901" y="0"/>
                    </a:moveTo>
                    <a:lnTo>
                      <a:pt x="0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31" name="Freeform: Shape 36">
                <a:extLst>
                  <a:ext uri="{FF2B5EF4-FFF2-40B4-BE49-F238E27FC236}">
                    <a16:creationId xmlns:a16="http://schemas.microsoft.com/office/drawing/2014/main" id="{DC557CA8-AA44-F245-AFF9-84C4E443509B}"/>
                  </a:ext>
                </a:extLst>
              </p:cNvPr>
              <p:cNvSpPr/>
              <p:nvPr/>
            </p:nvSpPr>
            <p:spPr>
              <a:xfrm>
                <a:off x="4324350" y="2366944"/>
                <a:ext cx="85725" cy="47625"/>
              </a:xfrm>
              <a:custGeom>
                <a:avLst/>
                <a:gdLst>
                  <a:gd name="connsiteX0" fmla="*/ 0 w 85725"/>
                  <a:gd name="connsiteY0" fmla="*/ 20875 h 47625"/>
                  <a:gd name="connsiteX1" fmla="*/ 36056 w 85725"/>
                  <a:gd name="connsiteY1" fmla="*/ 56931 h 47625"/>
                  <a:gd name="connsiteX2" fmla="*/ 86345 w 85725"/>
                  <a:gd name="connsiteY2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47625">
                    <a:moveTo>
                      <a:pt x="0" y="20875"/>
                    </a:moveTo>
                    <a:lnTo>
                      <a:pt x="36056" y="56931"/>
                    </a:lnTo>
                    <a:lnTo>
                      <a:pt x="86345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32" name="Freeform: Shape 37">
                <a:extLst>
                  <a:ext uri="{FF2B5EF4-FFF2-40B4-BE49-F238E27FC236}">
                    <a16:creationId xmlns:a16="http://schemas.microsoft.com/office/drawing/2014/main" id="{0470EF45-C8B6-C743-8632-E5FA20F6B3B4}"/>
                  </a:ext>
                </a:extLst>
              </p:cNvPr>
              <p:cNvSpPr/>
              <p:nvPr/>
            </p:nvSpPr>
            <p:spPr>
              <a:xfrm>
                <a:off x="4324350" y="2548175"/>
                <a:ext cx="85725" cy="47625"/>
              </a:xfrm>
              <a:custGeom>
                <a:avLst/>
                <a:gdLst>
                  <a:gd name="connsiteX0" fmla="*/ 0 w 85725"/>
                  <a:gd name="connsiteY0" fmla="*/ 20875 h 47625"/>
                  <a:gd name="connsiteX1" fmla="*/ 36056 w 85725"/>
                  <a:gd name="connsiteY1" fmla="*/ 56931 h 47625"/>
                  <a:gd name="connsiteX2" fmla="*/ 86345 w 85725"/>
                  <a:gd name="connsiteY2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47625">
                    <a:moveTo>
                      <a:pt x="0" y="20875"/>
                    </a:moveTo>
                    <a:lnTo>
                      <a:pt x="36056" y="56931"/>
                    </a:lnTo>
                    <a:lnTo>
                      <a:pt x="86345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33" name="Freeform: Shape 38">
                <a:extLst>
                  <a:ext uri="{FF2B5EF4-FFF2-40B4-BE49-F238E27FC236}">
                    <a16:creationId xmlns:a16="http://schemas.microsoft.com/office/drawing/2014/main" id="{8F730323-165D-A440-AB0B-5D6DF78924CB}"/>
                  </a:ext>
                </a:extLst>
              </p:cNvPr>
              <p:cNvSpPr/>
              <p:nvPr/>
            </p:nvSpPr>
            <p:spPr>
              <a:xfrm>
                <a:off x="4324350" y="2729404"/>
                <a:ext cx="85725" cy="47625"/>
              </a:xfrm>
              <a:custGeom>
                <a:avLst/>
                <a:gdLst>
                  <a:gd name="connsiteX0" fmla="*/ 0 w 85725"/>
                  <a:gd name="connsiteY0" fmla="*/ 20875 h 47625"/>
                  <a:gd name="connsiteX1" fmla="*/ 36056 w 85725"/>
                  <a:gd name="connsiteY1" fmla="*/ 56931 h 47625"/>
                  <a:gd name="connsiteX2" fmla="*/ 86345 w 85725"/>
                  <a:gd name="connsiteY2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47625">
                    <a:moveTo>
                      <a:pt x="0" y="20875"/>
                    </a:moveTo>
                    <a:lnTo>
                      <a:pt x="36056" y="56931"/>
                    </a:lnTo>
                    <a:lnTo>
                      <a:pt x="86345" y="0"/>
                    </a:lnTo>
                  </a:path>
                </a:pathLst>
              </a:custGeom>
              <a:noFill/>
              <a:ln w="15875" cap="rnd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4A9C2DE-803A-8441-9F37-097A6F950B9A}"/>
              </a:ext>
            </a:extLst>
          </p:cNvPr>
          <p:cNvGrpSpPr/>
          <p:nvPr/>
        </p:nvGrpSpPr>
        <p:grpSpPr>
          <a:xfrm>
            <a:off x="801174" y="1371110"/>
            <a:ext cx="2577825" cy="1482359"/>
            <a:chOff x="801174" y="1371110"/>
            <a:chExt cx="2577825" cy="1482359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525861CB-31F6-9C46-9377-546D800777E7}"/>
                </a:ext>
              </a:extLst>
            </p:cNvPr>
            <p:cNvSpPr/>
            <p:nvPr/>
          </p:nvSpPr>
          <p:spPr>
            <a:xfrm>
              <a:off x="801174" y="1468474"/>
              <a:ext cx="216383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1" i="0" u="none" strike="noStrike" kern="1200" cap="none" spc="0" normalizeH="0" baseline="0">
                  <a:ln w="3175">
                    <a:noFill/>
                  </a:ln>
                  <a:solidFill>
                    <a:srgbClr val="00E297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사람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역할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선별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인간 방화벽</a:t>
              </a:r>
            </a:p>
            <a:p>
              <a:pPr marL="171450" marR="0" lvl="0" indent="-17145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사이버 보안 인식</a:t>
              </a:r>
            </a:p>
            <a:p>
              <a:pPr marL="180000" marR="0" lvl="0" indent="-18000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사이버 보안 행동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디지털 위생</a:t>
              </a: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A9E31EC0-0CFE-264C-9FA4-0F4FECC7D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72017" y="1371110"/>
              <a:ext cx="465746" cy="465746"/>
            </a:xfrm>
            <a:prstGeom prst="rect">
              <a:avLst/>
            </a:prstGeom>
          </p:spPr>
        </p:pic>
        <p:sp>
          <p:nvSpPr>
            <p:cNvPr id="138" name="Полилиния: фигура 1">
              <a:extLst>
                <a:ext uri="{FF2B5EF4-FFF2-40B4-BE49-F238E27FC236}">
                  <a16:creationId xmlns:a16="http://schemas.microsoft.com/office/drawing/2014/main" id="{C23581AA-D27D-6546-AEA8-1EB95E86EA9B}"/>
                </a:ext>
              </a:extLst>
            </p:cNvPr>
            <p:cNvSpPr/>
            <p:nvPr/>
          </p:nvSpPr>
          <p:spPr bwMode="auto">
            <a:xfrm flipH="1">
              <a:off x="2563429" y="1588035"/>
              <a:ext cx="815570" cy="402040"/>
            </a:xfrm>
            <a:custGeom>
              <a:avLst/>
              <a:gdLst>
                <a:gd name="connsiteX0" fmla="*/ 588335 w 588335"/>
                <a:gd name="connsiteY0" fmla="*/ 0 h 170121"/>
                <a:gd name="connsiteX1" fmla="*/ 170121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8335" h="170121">
                  <a:moveTo>
                    <a:pt x="588335" y="0"/>
                  </a:moveTo>
                  <a:lnTo>
                    <a:pt x="229574" y="0"/>
                  </a:lnTo>
                  <a:cubicBezTo>
                    <a:pt x="194667" y="26980"/>
                    <a:pt x="92378" y="99542"/>
                    <a:pt x="0" y="170121"/>
                  </a:cubicBezTo>
                </a:path>
              </a:pathLst>
            </a:custGeom>
            <a:ln w="12700">
              <a:gradFill>
                <a:gsLst>
                  <a:gs pos="2000">
                    <a:srgbClr val="003738"/>
                  </a:gs>
                  <a:gs pos="53000">
                    <a:srgbClr val="00E296"/>
                  </a:gs>
                  <a:gs pos="94000">
                    <a:srgbClr val="003738"/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EE73E38-CC5F-324B-B39E-56E0263183AC}"/>
              </a:ext>
            </a:extLst>
          </p:cNvPr>
          <p:cNvGrpSpPr/>
          <p:nvPr/>
        </p:nvGrpSpPr>
        <p:grpSpPr>
          <a:xfrm>
            <a:off x="805158" y="3545411"/>
            <a:ext cx="3029551" cy="1384995"/>
            <a:chOff x="6430705" y="3593711"/>
            <a:chExt cx="3029551" cy="1384995"/>
          </a:xfrm>
        </p:grpSpPr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0D8084E-A108-F94E-9EDF-2A92E138C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724759" y="3593711"/>
              <a:ext cx="422627" cy="422630"/>
            </a:xfrm>
            <a:prstGeom prst="rect">
              <a:avLst/>
            </a:prstGeom>
          </p:spPr>
        </p:pic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FDF548E-2913-D548-93DA-E04228532F75}"/>
                </a:ext>
              </a:extLst>
            </p:cNvPr>
            <p:cNvSpPr/>
            <p:nvPr/>
          </p:nvSpPr>
          <p:spPr>
            <a:xfrm>
              <a:off x="6430705" y="3593711"/>
              <a:ext cx="269580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1" i="0" u="none" strike="noStrike" kern="1200" cap="none" spc="0" normalizeH="0" baseline="0" dirty="0">
                  <a:ln w="3175">
                    <a:noFill/>
                  </a:ln>
                  <a:solidFill>
                    <a:srgbClr val="00E297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기술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인증 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권한 부여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강화</a:t>
              </a:r>
            </a:p>
            <a:p>
              <a:pPr marL="0" marR="0" lvl="0" indent="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도구</a:t>
              </a:r>
            </a:p>
            <a:p>
              <a:pPr marL="180000" marR="0" lvl="0" indent="-18000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하드웨어</a:t>
              </a:r>
            </a:p>
            <a:p>
              <a:pPr marL="180000" marR="0" lvl="0" indent="-180000" algn="l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 panose="020B0604030504040204" pitchFamily="34" charset="0"/>
                </a:rPr>
                <a:t>소프트웨어</a:t>
              </a:r>
            </a:p>
          </p:txBody>
        </p:sp>
        <p:sp>
          <p:nvSpPr>
            <p:cNvPr id="139" name="Полилиния: фигура 1">
              <a:extLst>
                <a:ext uri="{FF2B5EF4-FFF2-40B4-BE49-F238E27FC236}">
                  <a16:creationId xmlns:a16="http://schemas.microsoft.com/office/drawing/2014/main" id="{48BBE58B-7E96-B442-BC50-AFBF607EB1F7}"/>
                </a:ext>
              </a:extLst>
            </p:cNvPr>
            <p:cNvSpPr/>
            <p:nvPr/>
          </p:nvSpPr>
          <p:spPr bwMode="auto">
            <a:xfrm flipV="1">
              <a:off x="8182857" y="3946602"/>
              <a:ext cx="1277399" cy="402040"/>
            </a:xfrm>
            <a:custGeom>
              <a:avLst/>
              <a:gdLst>
                <a:gd name="connsiteX0" fmla="*/ 588335 w 588335"/>
                <a:gd name="connsiteY0" fmla="*/ 0 h 170121"/>
                <a:gd name="connsiteX1" fmla="*/ 170121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  <a:gd name="connsiteX0" fmla="*/ 588335 w 588335"/>
                <a:gd name="connsiteY0" fmla="*/ 0 h 170121"/>
                <a:gd name="connsiteX1" fmla="*/ 229574 w 588335"/>
                <a:gd name="connsiteY1" fmla="*/ 0 h 170121"/>
                <a:gd name="connsiteX2" fmla="*/ 0 w 588335"/>
                <a:gd name="connsiteY2" fmla="*/ 170121 h 170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8335" h="170121">
                  <a:moveTo>
                    <a:pt x="588335" y="0"/>
                  </a:moveTo>
                  <a:lnTo>
                    <a:pt x="229574" y="0"/>
                  </a:lnTo>
                  <a:cubicBezTo>
                    <a:pt x="194667" y="26980"/>
                    <a:pt x="92378" y="99542"/>
                    <a:pt x="0" y="170121"/>
                  </a:cubicBezTo>
                </a:path>
              </a:pathLst>
            </a:custGeom>
            <a:ln w="12700">
              <a:gradFill>
                <a:gsLst>
                  <a:gs pos="2000">
                    <a:srgbClr val="003738"/>
                  </a:gs>
                  <a:gs pos="53000">
                    <a:srgbClr val="00E296"/>
                  </a:gs>
                  <a:gs pos="94000">
                    <a:srgbClr val="003738"/>
                  </a:gs>
                </a:gsLst>
                <a:lin ang="0" scaled="0"/>
              </a:gra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Malgun Gothic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30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378E6111-F938-9147-9994-74A9823D596D}"/>
              </a:ext>
            </a:extLst>
          </p:cNvPr>
          <p:cNvGrpSpPr/>
          <p:nvPr/>
        </p:nvGrpSpPr>
        <p:grpSpPr>
          <a:xfrm>
            <a:off x="3720804" y="2485201"/>
            <a:ext cx="1126935" cy="971496"/>
            <a:chOff x="3722250" y="2490993"/>
            <a:chExt cx="1126935" cy="971496"/>
          </a:xfrm>
        </p:grpSpPr>
        <p:sp>
          <p:nvSpPr>
            <p:cNvPr id="86" name="Hexagon 85">
              <a:extLst>
                <a:ext uri="{FF2B5EF4-FFF2-40B4-BE49-F238E27FC236}">
                  <a16:creationId xmlns:a16="http://schemas.microsoft.com/office/drawing/2014/main" id="{B2FFF113-0F86-064B-8CDD-666C7D476059}"/>
                </a:ext>
              </a:extLst>
            </p:cNvPr>
            <p:cNvSpPr/>
            <p:nvPr/>
          </p:nvSpPr>
          <p:spPr bwMode="auto">
            <a:xfrm>
              <a:off x="3722250" y="2490993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CF628874-A3D1-4C4E-8D51-BD4CDF2BE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6382" y="2656517"/>
              <a:ext cx="393905" cy="393905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C562CB3-3D5B-6042-90D9-9955495724D1}"/>
                </a:ext>
              </a:extLst>
            </p:cNvPr>
            <p:cNvSpPr txBox="1"/>
            <p:nvPr/>
          </p:nvSpPr>
          <p:spPr>
            <a:xfrm>
              <a:off x="3813516" y="3058808"/>
              <a:ext cx="96464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데이터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0080B4-9E2B-D348-843D-96859934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sz="3200">
                <a:solidFill>
                  <a:srgbClr val="93EA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NIST 사이버보안 프레임워크 + Veeam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1CA3258-C329-8443-813C-ACFA7F6FA949}"/>
              </a:ext>
            </a:extLst>
          </p:cNvPr>
          <p:cNvGrpSpPr/>
          <p:nvPr/>
        </p:nvGrpSpPr>
        <p:grpSpPr>
          <a:xfrm>
            <a:off x="2836583" y="2008494"/>
            <a:ext cx="1126935" cy="971496"/>
            <a:chOff x="2836583" y="2008494"/>
            <a:chExt cx="1126935" cy="97149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37FDF79-A40C-544F-8F95-B8F50D04E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39685" y="2248394"/>
              <a:ext cx="317708" cy="317708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0223858-20B0-8B45-943D-801F8469AF00}"/>
                </a:ext>
              </a:extLst>
            </p:cNvPr>
            <p:cNvSpPr txBox="1"/>
            <p:nvPr/>
          </p:nvSpPr>
          <p:spPr>
            <a:xfrm>
              <a:off x="2952837" y="2605534"/>
              <a:ext cx="842809" cy="215444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93EA2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보고</a:t>
              </a:r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B405D7BD-CA82-414D-A854-A2AB779750C7}"/>
                </a:ext>
              </a:extLst>
            </p:cNvPr>
            <p:cNvSpPr/>
            <p:nvPr/>
          </p:nvSpPr>
          <p:spPr bwMode="auto">
            <a:xfrm>
              <a:off x="2836583" y="2008494"/>
              <a:ext cx="1126935" cy="971496"/>
            </a:xfrm>
            <a:prstGeom prst="hexagon">
              <a:avLst/>
            </a:prstGeom>
            <a:solidFill>
              <a:srgbClr val="003738">
                <a:alpha val="87000"/>
              </a:srgbClr>
            </a:solidFill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B1E14F-EF6D-994C-AF77-8155FFB5A1BD}"/>
              </a:ext>
            </a:extLst>
          </p:cNvPr>
          <p:cNvGrpSpPr/>
          <p:nvPr/>
        </p:nvGrpSpPr>
        <p:grpSpPr>
          <a:xfrm>
            <a:off x="3718390" y="1522746"/>
            <a:ext cx="1126935" cy="971496"/>
            <a:chOff x="3718390" y="1522746"/>
            <a:chExt cx="1126935" cy="971496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A67CF38-C476-094C-900C-33D9FA8DC1AF}"/>
                </a:ext>
              </a:extLst>
            </p:cNvPr>
            <p:cNvSpPr/>
            <p:nvPr/>
          </p:nvSpPr>
          <p:spPr bwMode="auto">
            <a:xfrm>
              <a:off x="3718390" y="1522746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0E5CB52-CFAD-3242-8696-F5A2F4254328}"/>
                </a:ext>
              </a:extLst>
            </p:cNvPr>
            <p:cNvSpPr txBox="1"/>
            <p:nvPr/>
          </p:nvSpPr>
          <p:spPr>
            <a:xfrm>
              <a:off x="3860453" y="2093979"/>
              <a:ext cx="842809" cy="215444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93EA2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파악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ECDE810-D80C-8145-BE99-59D6FB28D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08961" y="1744696"/>
              <a:ext cx="317708" cy="317708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DC866-F171-0F41-912E-52F22D0DB101}"/>
              </a:ext>
            </a:extLst>
          </p:cNvPr>
          <p:cNvGrpSpPr/>
          <p:nvPr/>
        </p:nvGrpSpPr>
        <p:grpSpPr>
          <a:xfrm>
            <a:off x="4607274" y="2003611"/>
            <a:ext cx="1126935" cy="971496"/>
            <a:chOff x="4690643" y="2023835"/>
            <a:chExt cx="1126935" cy="971496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1D5AED3E-4F6E-E543-B39B-9EBC6E06DEB9}"/>
                </a:ext>
              </a:extLst>
            </p:cNvPr>
            <p:cNvSpPr/>
            <p:nvPr/>
          </p:nvSpPr>
          <p:spPr bwMode="auto">
            <a:xfrm>
              <a:off x="4690643" y="2023835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912B4D-12CE-294F-B5B8-C29A7FD01469}"/>
                </a:ext>
              </a:extLst>
            </p:cNvPr>
            <p:cNvSpPr txBox="1"/>
            <p:nvPr/>
          </p:nvSpPr>
          <p:spPr>
            <a:xfrm>
              <a:off x="4865496" y="2631864"/>
              <a:ext cx="771876" cy="215444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93EA2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보호</a:t>
              </a:r>
            </a:p>
          </p:txBody>
        </p:sp>
        <p:pic>
          <p:nvPicPr>
            <p:cNvPr id="44" name="Graphic 200">
              <a:extLst>
                <a:ext uri="{FF2B5EF4-FFF2-40B4-BE49-F238E27FC236}">
                  <a16:creationId xmlns:a16="http://schemas.microsoft.com/office/drawing/2014/main" id="{7A75C1A5-5A61-F843-A9B7-7578EE8F7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097895" y="2264675"/>
              <a:ext cx="307078" cy="30707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34DF4C-EBFC-5349-A6CD-67EAD9C7D953}"/>
              </a:ext>
            </a:extLst>
          </p:cNvPr>
          <p:cNvGrpSpPr/>
          <p:nvPr/>
        </p:nvGrpSpPr>
        <p:grpSpPr>
          <a:xfrm>
            <a:off x="4607274" y="2975107"/>
            <a:ext cx="1126935" cy="971496"/>
            <a:chOff x="4690642" y="3000369"/>
            <a:chExt cx="1126935" cy="971496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1320932-2736-054B-A049-5C3630877CDC}"/>
                </a:ext>
              </a:extLst>
            </p:cNvPr>
            <p:cNvSpPr/>
            <p:nvPr/>
          </p:nvSpPr>
          <p:spPr bwMode="auto">
            <a:xfrm>
              <a:off x="4690642" y="3000369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FD783F-E86A-CC4D-9799-5EA913A16B0A}"/>
                </a:ext>
              </a:extLst>
            </p:cNvPr>
            <p:cNvSpPr txBox="1"/>
            <p:nvPr/>
          </p:nvSpPr>
          <p:spPr>
            <a:xfrm>
              <a:off x="4856857" y="3636780"/>
              <a:ext cx="724412" cy="215444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93EA2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감지</a:t>
              </a:r>
            </a:p>
          </p:txBody>
        </p:sp>
        <p:pic>
          <p:nvPicPr>
            <p:cNvPr id="45" name="Graphic 209">
              <a:extLst>
                <a:ext uri="{FF2B5EF4-FFF2-40B4-BE49-F238E27FC236}">
                  <a16:creationId xmlns:a16="http://schemas.microsoft.com/office/drawing/2014/main" id="{E1EAB986-5463-9348-9A46-8C772D1DB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05808" y="3294998"/>
              <a:ext cx="291252" cy="29125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0C225E-C3E9-2C47-B24A-D49078B788A9}"/>
              </a:ext>
            </a:extLst>
          </p:cNvPr>
          <p:cNvGrpSpPr/>
          <p:nvPr/>
        </p:nvGrpSpPr>
        <p:grpSpPr>
          <a:xfrm>
            <a:off x="3721929" y="3465013"/>
            <a:ext cx="1126935" cy="971496"/>
            <a:chOff x="3798567" y="3497398"/>
            <a:chExt cx="1126935" cy="971496"/>
          </a:xfrm>
        </p:grpSpPr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49ABBFC1-D21F-8946-9213-F16FD382F028}"/>
                </a:ext>
              </a:extLst>
            </p:cNvPr>
            <p:cNvSpPr/>
            <p:nvPr/>
          </p:nvSpPr>
          <p:spPr bwMode="auto">
            <a:xfrm>
              <a:off x="3798567" y="3497398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D93B0-B1F2-E344-828C-B1751C6D03CB}"/>
                </a:ext>
              </a:extLst>
            </p:cNvPr>
            <p:cNvSpPr txBox="1"/>
            <p:nvPr/>
          </p:nvSpPr>
          <p:spPr>
            <a:xfrm>
              <a:off x="3877059" y="4118222"/>
              <a:ext cx="869075" cy="215444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93EA2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대응</a:t>
              </a:r>
            </a:p>
          </p:txBody>
        </p:sp>
        <p:grpSp>
          <p:nvGrpSpPr>
            <p:cNvPr id="46" name="Группа 188">
              <a:extLst>
                <a:ext uri="{FF2B5EF4-FFF2-40B4-BE49-F238E27FC236}">
                  <a16:creationId xmlns:a16="http://schemas.microsoft.com/office/drawing/2014/main" id="{F1406033-99F9-5D4E-8428-FCEEBA43C5C9}"/>
                </a:ext>
              </a:extLst>
            </p:cNvPr>
            <p:cNvGrpSpPr/>
            <p:nvPr/>
          </p:nvGrpSpPr>
          <p:grpSpPr>
            <a:xfrm>
              <a:off x="4130679" y="3677700"/>
              <a:ext cx="461254" cy="461254"/>
              <a:chOff x="5984092" y="1734597"/>
              <a:chExt cx="413122" cy="413122"/>
            </a:xfrm>
          </p:grpSpPr>
          <p:sp>
            <p:nvSpPr>
              <p:cNvPr id="47" name="Овал 189">
                <a:extLst>
                  <a:ext uri="{FF2B5EF4-FFF2-40B4-BE49-F238E27FC236}">
                    <a16:creationId xmlns:a16="http://schemas.microsoft.com/office/drawing/2014/main" id="{09D15562-D449-104C-B281-40411A855B8C}"/>
                  </a:ext>
                </a:extLst>
              </p:cNvPr>
              <p:cNvSpPr/>
              <p:nvPr/>
            </p:nvSpPr>
            <p:spPr bwMode="auto">
              <a:xfrm>
                <a:off x="5984092" y="1734597"/>
                <a:ext cx="413122" cy="413122"/>
              </a:xfrm>
              <a:prstGeom prst="ellipse">
                <a:avLst/>
              </a:prstGeom>
              <a:solidFill>
                <a:srgbClr val="003738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  <p:pic>
            <p:nvPicPr>
              <p:cNvPr id="48" name="Рисунок 190">
                <a:extLst>
                  <a:ext uri="{FF2B5EF4-FFF2-40B4-BE49-F238E27FC236}">
                    <a16:creationId xmlns:a16="http://schemas.microsoft.com/office/drawing/2014/main" id="{0D88B1D0-75A7-7141-B7AB-541DDD9B6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047367" y="1798025"/>
                <a:ext cx="280196" cy="280196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E9770B-B966-F84B-AD9A-2D5CD61B0FBB}"/>
              </a:ext>
            </a:extLst>
          </p:cNvPr>
          <p:cNvGrpSpPr/>
          <p:nvPr/>
        </p:nvGrpSpPr>
        <p:grpSpPr>
          <a:xfrm>
            <a:off x="2836568" y="2975107"/>
            <a:ext cx="1126935" cy="971496"/>
            <a:chOff x="2906488" y="3000369"/>
            <a:chExt cx="1126935" cy="971496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BD2BAA43-EAD0-AE41-8A5C-442D68F48001}"/>
                </a:ext>
              </a:extLst>
            </p:cNvPr>
            <p:cNvSpPr/>
            <p:nvPr/>
          </p:nvSpPr>
          <p:spPr bwMode="auto">
            <a:xfrm>
              <a:off x="2906488" y="3000369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94C2237-F805-7E48-9B50-696B067449CA}"/>
                </a:ext>
              </a:extLst>
            </p:cNvPr>
            <p:cNvSpPr txBox="1"/>
            <p:nvPr/>
          </p:nvSpPr>
          <p:spPr>
            <a:xfrm>
              <a:off x="3002626" y="3636780"/>
              <a:ext cx="850577" cy="215444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93EA20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복원</a:t>
              </a:r>
            </a:p>
          </p:txBody>
        </p:sp>
        <p:pic>
          <p:nvPicPr>
            <p:cNvPr id="49" name="Рисунок 191">
              <a:extLst>
                <a:ext uri="{FF2B5EF4-FFF2-40B4-BE49-F238E27FC236}">
                  <a16:creationId xmlns:a16="http://schemas.microsoft.com/office/drawing/2014/main" id="{118DF631-60FE-EB4C-B9A4-4C2F398F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328919" y="3300525"/>
              <a:ext cx="280196" cy="28019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36D6DB-AE42-ED46-9AF1-A62D3792B6F4}"/>
              </a:ext>
            </a:extLst>
          </p:cNvPr>
          <p:cNvGrpSpPr/>
          <p:nvPr/>
        </p:nvGrpSpPr>
        <p:grpSpPr>
          <a:xfrm>
            <a:off x="5487268" y="1518588"/>
            <a:ext cx="1126935" cy="971496"/>
            <a:chOff x="5487268" y="1518588"/>
            <a:chExt cx="1126935" cy="971496"/>
          </a:xfrm>
        </p:grpSpPr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892A6469-4AE4-0F45-9368-BE0DC21A7936}"/>
                </a:ext>
              </a:extLst>
            </p:cNvPr>
            <p:cNvSpPr/>
            <p:nvPr/>
          </p:nvSpPr>
          <p:spPr bwMode="auto">
            <a:xfrm>
              <a:off x="5487268" y="1518588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4297BEC-1887-984E-96BD-1ED71B1F3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93888" y="1689930"/>
              <a:ext cx="323396" cy="32339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0C737C8-700C-034E-B3F0-E4DAC8DECE19}"/>
                </a:ext>
              </a:extLst>
            </p:cNvPr>
            <p:cNvSpPr txBox="1"/>
            <p:nvPr/>
          </p:nvSpPr>
          <p:spPr>
            <a:xfrm>
              <a:off x="5796397" y="2032352"/>
              <a:ext cx="451012" cy="184666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CDP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5B8D5B-8D12-1C41-99ED-58D75805F683}"/>
              </a:ext>
            </a:extLst>
          </p:cNvPr>
          <p:cNvGrpSpPr/>
          <p:nvPr/>
        </p:nvGrpSpPr>
        <p:grpSpPr>
          <a:xfrm>
            <a:off x="6369075" y="1032840"/>
            <a:ext cx="1126935" cy="971496"/>
            <a:chOff x="6369075" y="1032840"/>
            <a:chExt cx="1126935" cy="971496"/>
          </a:xfrm>
        </p:grpSpPr>
        <p:sp>
          <p:nvSpPr>
            <p:cNvPr id="33" name="Hexagon 32">
              <a:extLst>
                <a:ext uri="{FF2B5EF4-FFF2-40B4-BE49-F238E27FC236}">
                  <a16:creationId xmlns:a16="http://schemas.microsoft.com/office/drawing/2014/main" id="{59AA6FBA-ACA4-2C44-A972-2EC0A6CB9E3A}"/>
                </a:ext>
              </a:extLst>
            </p:cNvPr>
            <p:cNvSpPr/>
            <p:nvPr/>
          </p:nvSpPr>
          <p:spPr bwMode="auto">
            <a:xfrm>
              <a:off x="6369075" y="1032840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B41E244-E9B9-C542-882B-F0EBE1315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775250" y="1215201"/>
              <a:ext cx="323396" cy="323396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5DF57F-DE7E-9441-9F5D-D7E9600902BD}"/>
                </a:ext>
              </a:extLst>
            </p:cNvPr>
            <p:cNvSpPr txBox="1"/>
            <p:nvPr/>
          </p:nvSpPr>
          <p:spPr>
            <a:xfrm>
              <a:off x="6439150" y="1607196"/>
              <a:ext cx="842809" cy="184666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복제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A2302F-25BD-0342-B1DB-AEBBAB8EED41}"/>
              </a:ext>
            </a:extLst>
          </p:cNvPr>
          <p:cNvGrpSpPr/>
          <p:nvPr/>
        </p:nvGrpSpPr>
        <p:grpSpPr>
          <a:xfrm>
            <a:off x="7257959" y="1513705"/>
            <a:ext cx="1126935" cy="971496"/>
            <a:chOff x="7257959" y="1513705"/>
            <a:chExt cx="1126935" cy="971496"/>
          </a:xfrm>
        </p:grpSpPr>
        <p:sp>
          <p:nvSpPr>
            <p:cNvPr id="57" name="Hexagon 56">
              <a:extLst>
                <a:ext uri="{FF2B5EF4-FFF2-40B4-BE49-F238E27FC236}">
                  <a16:creationId xmlns:a16="http://schemas.microsoft.com/office/drawing/2014/main" id="{17DCA584-D989-764E-A587-3AFE8954F797}"/>
                </a:ext>
              </a:extLst>
            </p:cNvPr>
            <p:cNvSpPr/>
            <p:nvPr/>
          </p:nvSpPr>
          <p:spPr bwMode="auto">
            <a:xfrm>
              <a:off x="7257959" y="1513705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90C2AC76-2AB6-4B4A-BF09-55A44B822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712701" y="1688269"/>
              <a:ext cx="323396" cy="32339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7FE87F-0576-5649-AC71-9CAB7A2F4434}"/>
                </a:ext>
              </a:extLst>
            </p:cNvPr>
            <p:cNvSpPr txBox="1"/>
            <p:nvPr/>
          </p:nvSpPr>
          <p:spPr>
            <a:xfrm>
              <a:off x="7358222" y="2023197"/>
              <a:ext cx="842809" cy="369332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스토리지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스냅샷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5513F7-D316-B849-99C2-C72885795494}"/>
              </a:ext>
            </a:extLst>
          </p:cNvPr>
          <p:cNvGrpSpPr/>
          <p:nvPr/>
        </p:nvGrpSpPr>
        <p:grpSpPr>
          <a:xfrm>
            <a:off x="7257959" y="2485201"/>
            <a:ext cx="1126935" cy="971496"/>
            <a:chOff x="7257959" y="2485201"/>
            <a:chExt cx="1126935" cy="971496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0B19145A-E3B8-A349-9684-683409F6650C}"/>
                </a:ext>
              </a:extLst>
            </p:cNvPr>
            <p:cNvSpPr/>
            <p:nvPr/>
          </p:nvSpPr>
          <p:spPr bwMode="auto">
            <a:xfrm>
              <a:off x="7257959" y="2485201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7E12F0B0-66FE-004A-ABB9-8F289DB8F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659728" y="2656594"/>
              <a:ext cx="323396" cy="3233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1DF0E11-85BC-D445-AA11-314126261DDD}"/>
                </a:ext>
              </a:extLst>
            </p:cNvPr>
            <p:cNvSpPr txBox="1"/>
            <p:nvPr/>
          </p:nvSpPr>
          <p:spPr>
            <a:xfrm>
              <a:off x="7358221" y="3004742"/>
              <a:ext cx="842809" cy="369332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로컬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백업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A53402-F62F-5642-BC9B-D658A9FE3D4A}"/>
              </a:ext>
            </a:extLst>
          </p:cNvPr>
          <p:cNvGrpSpPr/>
          <p:nvPr/>
        </p:nvGrpSpPr>
        <p:grpSpPr>
          <a:xfrm>
            <a:off x="6372614" y="2975107"/>
            <a:ext cx="1126935" cy="971496"/>
            <a:chOff x="6372614" y="2975107"/>
            <a:chExt cx="1126935" cy="97149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3F78D49-1E5B-0842-98EC-DF073E05D5D5}"/>
                </a:ext>
              </a:extLst>
            </p:cNvPr>
            <p:cNvGrpSpPr/>
            <p:nvPr/>
          </p:nvGrpSpPr>
          <p:grpSpPr>
            <a:xfrm>
              <a:off x="6372614" y="2975107"/>
              <a:ext cx="1126935" cy="971496"/>
              <a:chOff x="3798567" y="3497398"/>
              <a:chExt cx="1126935" cy="971496"/>
            </a:xfrm>
          </p:grpSpPr>
          <p:sp>
            <p:nvSpPr>
              <p:cNvPr id="65" name="Hexagon 64">
                <a:extLst>
                  <a:ext uri="{FF2B5EF4-FFF2-40B4-BE49-F238E27FC236}">
                    <a16:creationId xmlns:a16="http://schemas.microsoft.com/office/drawing/2014/main" id="{1F10B6E5-6544-5E41-8342-E01F7EB4C531}"/>
                  </a:ext>
                </a:extLst>
              </p:cNvPr>
              <p:cNvSpPr/>
              <p:nvPr/>
            </p:nvSpPr>
            <p:spPr bwMode="auto">
              <a:xfrm>
                <a:off x="3798567" y="3497398"/>
                <a:ext cx="1126935" cy="971496"/>
              </a:xfrm>
              <a:prstGeom prst="hexagon">
                <a:avLst/>
              </a:prstGeom>
              <a:noFill/>
              <a:ln w="127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  <p:sp>
            <p:nvSpPr>
              <p:cNvPr id="68" name="Овал 189">
                <a:extLst>
                  <a:ext uri="{FF2B5EF4-FFF2-40B4-BE49-F238E27FC236}">
                    <a16:creationId xmlns:a16="http://schemas.microsoft.com/office/drawing/2014/main" id="{772CEBA9-AA3E-F04E-987C-5FDDF75FD910}"/>
                  </a:ext>
                </a:extLst>
              </p:cNvPr>
              <p:cNvSpPr/>
              <p:nvPr/>
            </p:nvSpPr>
            <p:spPr bwMode="auto">
              <a:xfrm>
                <a:off x="4130679" y="3677700"/>
                <a:ext cx="461254" cy="461254"/>
              </a:xfrm>
              <a:prstGeom prst="ellipse">
                <a:avLst/>
              </a:prstGeom>
              <a:solidFill>
                <a:srgbClr val="003738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2BEECF16-4C7E-7A4E-8BE9-7392F6733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784615" y="3133300"/>
              <a:ext cx="323397" cy="323397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70B00B7-BC1D-D245-AC9D-C0E15748A708}"/>
                </a:ext>
              </a:extLst>
            </p:cNvPr>
            <p:cNvSpPr txBox="1"/>
            <p:nvPr/>
          </p:nvSpPr>
          <p:spPr>
            <a:xfrm>
              <a:off x="6398915" y="3489976"/>
              <a:ext cx="1028000" cy="369332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 dirty="0" err="1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오프사이트</a:t>
              </a:r>
              <a:endParaRPr kumimoji="0" lang="ko-KR" sz="1200" b="0" i="0" u="none" strike="noStrike" kern="1200" cap="none" spc="0" normalizeH="0" baseline="0" dirty="0">
                <a:ln>
                  <a:noFill/>
                </a:ln>
                <a:solidFill>
                  <a:srgbClr val="0A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 dirty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백업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439C1C-EBCD-0D41-BC7E-20087F1E0C97}"/>
              </a:ext>
            </a:extLst>
          </p:cNvPr>
          <p:cNvGrpSpPr/>
          <p:nvPr/>
        </p:nvGrpSpPr>
        <p:grpSpPr>
          <a:xfrm>
            <a:off x="5487267" y="2486404"/>
            <a:ext cx="1126935" cy="971496"/>
            <a:chOff x="5487267" y="2486404"/>
            <a:chExt cx="1126935" cy="97149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9A002E1-3F6A-6F4B-A530-8D583AC9E330}"/>
                </a:ext>
              </a:extLst>
            </p:cNvPr>
            <p:cNvGrpSpPr/>
            <p:nvPr/>
          </p:nvGrpSpPr>
          <p:grpSpPr>
            <a:xfrm>
              <a:off x="5487267" y="2486404"/>
              <a:ext cx="1126935" cy="971496"/>
              <a:chOff x="3798567" y="3497398"/>
              <a:chExt cx="1126935" cy="971496"/>
            </a:xfrm>
          </p:grpSpPr>
          <p:sp>
            <p:nvSpPr>
              <p:cNvPr id="51" name="Hexagon 50">
                <a:extLst>
                  <a:ext uri="{FF2B5EF4-FFF2-40B4-BE49-F238E27FC236}">
                    <a16:creationId xmlns:a16="http://schemas.microsoft.com/office/drawing/2014/main" id="{C4B8A035-317D-FD4F-87CA-DED161D8C2D6}"/>
                  </a:ext>
                </a:extLst>
              </p:cNvPr>
              <p:cNvSpPr/>
              <p:nvPr/>
            </p:nvSpPr>
            <p:spPr bwMode="auto">
              <a:xfrm>
                <a:off x="3798567" y="3497398"/>
                <a:ext cx="1126935" cy="971496"/>
              </a:xfrm>
              <a:prstGeom prst="hexagon">
                <a:avLst/>
              </a:prstGeom>
              <a:noFill/>
              <a:ln w="127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  <p:sp>
            <p:nvSpPr>
              <p:cNvPr id="52" name="Овал 189">
                <a:extLst>
                  <a:ext uri="{FF2B5EF4-FFF2-40B4-BE49-F238E27FC236}">
                    <a16:creationId xmlns:a16="http://schemas.microsoft.com/office/drawing/2014/main" id="{7F7513A5-43F3-754C-BE9D-74E0A25B0133}"/>
                  </a:ext>
                </a:extLst>
              </p:cNvPr>
              <p:cNvSpPr/>
              <p:nvPr/>
            </p:nvSpPr>
            <p:spPr bwMode="auto">
              <a:xfrm>
                <a:off x="4130679" y="3677700"/>
                <a:ext cx="461254" cy="461254"/>
              </a:xfrm>
              <a:prstGeom prst="ellipse">
                <a:avLst/>
              </a:prstGeom>
              <a:solidFill>
                <a:srgbClr val="003738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92D19D-638C-8642-B267-9F20ED03214A}"/>
                </a:ext>
              </a:extLst>
            </p:cNvPr>
            <p:cNvSpPr txBox="1"/>
            <p:nvPr/>
          </p:nvSpPr>
          <p:spPr>
            <a:xfrm>
              <a:off x="5600498" y="2999980"/>
              <a:ext cx="842809" cy="369332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아카이브 백업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94BFC1DF-9DE0-7A41-A74A-4167173F3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828529" y="2602403"/>
              <a:ext cx="461254" cy="461254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B1F68B-DE03-7246-8F25-80087ECAC515}"/>
              </a:ext>
            </a:extLst>
          </p:cNvPr>
          <p:cNvGrpSpPr/>
          <p:nvPr/>
        </p:nvGrpSpPr>
        <p:grpSpPr>
          <a:xfrm>
            <a:off x="1953861" y="3465013"/>
            <a:ext cx="1126935" cy="971496"/>
            <a:chOff x="1953861" y="3465013"/>
            <a:chExt cx="1126935" cy="97149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C34920BA-F7BF-3242-821A-78DC4F0BF23C}"/>
                </a:ext>
              </a:extLst>
            </p:cNvPr>
            <p:cNvGrpSpPr/>
            <p:nvPr/>
          </p:nvGrpSpPr>
          <p:grpSpPr>
            <a:xfrm>
              <a:off x="1953861" y="3465013"/>
              <a:ext cx="1126935" cy="971496"/>
              <a:chOff x="3798567" y="3497398"/>
              <a:chExt cx="1126935" cy="971496"/>
            </a:xfrm>
          </p:grpSpPr>
          <p:sp>
            <p:nvSpPr>
              <p:cNvPr id="116" name="Hexagon 115">
                <a:extLst>
                  <a:ext uri="{FF2B5EF4-FFF2-40B4-BE49-F238E27FC236}">
                    <a16:creationId xmlns:a16="http://schemas.microsoft.com/office/drawing/2014/main" id="{1AA2A817-BE6A-F14B-B2B8-0D830E6B01FF}"/>
                  </a:ext>
                </a:extLst>
              </p:cNvPr>
              <p:cNvSpPr/>
              <p:nvPr/>
            </p:nvSpPr>
            <p:spPr bwMode="auto">
              <a:xfrm>
                <a:off x="3798567" y="3497398"/>
                <a:ext cx="1126935" cy="971496"/>
              </a:xfrm>
              <a:prstGeom prst="hexagon">
                <a:avLst/>
              </a:prstGeom>
              <a:noFill/>
              <a:ln w="127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NL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  <p:sp>
            <p:nvSpPr>
              <p:cNvPr id="119" name="Овал 189">
                <a:extLst>
                  <a:ext uri="{FF2B5EF4-FFF2-40B4-BE49-F238E27FC236}">
                    <a16:creationId xmlns:a16="http://schemas.microsoft.com/office/drawing/2014/main" id="{96E508A4-6C57-DB48-BD8C-AF86A3E98DD6}"/>
                  </a:ext>
                </a:extLst>
              </p:cNvPr>
              <p:cNvSpPr/>
              <p:nvPr/>
            </p:nvSpPr>
            <p:spPr bwMode="auto">
              <a:xfrm>
                <a:off x="4130679" y="3677700"/>
                <a:ext cx="461254" cy="461254"/>
              </a:xfrm>
              <a:prstGeom prst="ellipse">
                <a:avLst/>
              </a:prstGeom>
              <a:solidFill>
                <a:srgbClr val="003738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D5EAFB7F-A922-BF47-B73D-122D1345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357404" y="3611518"/>
              <a:ext cx="319283" cy="319283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9D5C460-60C5-814B-8916-FDF5388E359B}"/>
                </a:ext>
              </a:extLst>
            </p:cNvPr>
            <p:cNvSpPr txBox="1"/>
            <p:nvPr/>
          </p:nvSpPr>
          <p:spPr>
            <a:xfrm>
              <a:off x="2053713" y="3970395"/>
              <a:ext cx="842809" cy="369332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즉시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페일오버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7722564-175F-D74F-AB14-7879AF07B141}"/>
              </a:ext>
            </a:extLst>
          </p:cNvPr>
          <p:cNvGrpSpPr/>
          <p:nvPr/>
        </p:nvGrpSpPr>
        <p:grpSpPr>
          <a:xfrm>
            <a:off x="1071654" y="2981240"/>
            <a:ext cx="1126935" cy="971496"/>
            <a:chOff x="1071654" y="2981240"/>
            <a:chExt cx="1126935" cy="971496"/>
          </a:xfrm>
        </p:grpSpPr>
        <p:sp>
          <p:nvSpPr>
            <p:cNvPr id="108" name="Hexagon 107">
              <a:extLst>
                <a:ext uri="{FF2B5EF4-FFF2-40B4-BE49-F238E27FC236}">
                  <a16:creationId xmlns:a16="http://schemas.microsoft.com/office/drawing/2014/main" id="{1F7F379A-6C2C-544F-A94D-6975D0CDC7AD}"/>
                </a:ext>
              </a:extLst>
            </p:cNvPr>
            <p:cNvSpPr/>
            <p:nvPr/>
          </p:nvSpPr>
          <p:spPr bwMode="auto">
            <a:xfrm>
              <a:off x="1071654" y="2981240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6C8735A1-F818-7941-A20F-E1672613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474380" y="3073515"/>
              <a:ext cx="319283" cy="319283"/>
            </a:xfrm>
            <a:prstGeom prst="rect">
              <a:avLst/>
            </a:prstGeom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08DBC-F960-DF4E-98B3-3B7166CF2F73}"/>
                </a:ext>
              </a:extLst>
            </p:cNvPr>
            <p:cNvSpPr txBox="1"/>
            <p:nvPr/>
          </p:nvSpPr>
          <p:spPr>
            <a:xfrm>
              <a:off x="1163087" y="3445945"/>
              <a:ext cx="842809" cy="369332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즉시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복구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872A81-F42D-E048-BDB0-4A1281336DFB}"/>
              </a:ext>
            </a:extLst>
          </p:cNvPr>
          <p:cNvGrpSpPr/>
          <p:nvPr/>
        </p:nvGrpSpPr>
        <p:grpSpPr>
          <a:xfrm>
            <a:off x="1071491" y="2004336"/>
            <a:ext cx="1126935" cy="971496"/>
            <a:chOff x="1071491" y="2004336"/>
            <a:chExt cx="1126935" cy="971496"/>
          </a:xfrm>
        </p:grpSpPr>
        <p:sp>
          <p:nvSpPr>
            <p:cNvPr id="104" name="Hexagon 103">
              <a:extLst>
                <a:ext uri="{FF2B5EF4-FFF2-40B4-BE49-F238E27FC236}">
                  <a16:creationId xmlns:a16="http://schemas.microsoft.com/office/drawing/2014/main" id="{FDAC51F5-80B8-A94F-A2A2-7F3F63E6DC27}"/>
                </a:ext>
              </a:extLst>
            </p:cNvPr>
            <p:cNvSpPr/>
            <p:nvPr/>
          </p:nvSpPr>
          <p:spPr bwMode="auto">
            <a:xfrm>
              <a:off x="1071491" y="2004336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3C3DFC70-96C8-6547-BD26-D7832C889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464096" y="2109695"/>
              <a:ext cx="323395" cy="323395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42027AE-9FE4-DB4E-989D-E7F64C2CA2CD}"/>
                </a:ext>
              </a:extLst>
            </p:cNvPr>
            <p:cNvSpPr txBox="1"/>
            <p:nvPr/>
          </p:nvSpPr>
          <p:spPr>
            <a:xfrm>
              <a:off x="1163087" y="2494376"/>
              <a:ext cx="842809" cy="369332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안전한 복구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8A8F897-0436-D841-8CEA-0727DD360BAF}"/>
              </a:ext>
            </a:extLst>
          </p:cNvPr>
          <p:cNvGrpSpPr/>
          <p:nvPr/>
        </p:nvGrpSpPr>
        <p:grpSpPr>
          <a:xfrm>
            <a:off x="1956108" y="1520305"/>
            <a:ext cx="1126935" cy="971496"/>
            <a:chOff x="1956108" y="1520305"/>
            <a:chExt cx="1126935" cy="971496"/>
          </a:xfrm>
        </p:grpSpPr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5BA75AC9-AAAE-CD42-8983-04D0529B5145}"/>
                </a:ext>
              </a:extLst>
            </p:cNvPr>
            <p:cNvSpPr/>
            <p:nvPr/>
          </p:nvSpPr>
          <p:spPr bwMode="auto">
            <a:xfrm>
              <a:off x="1956108" y="1520305"/>
              <a:ext cx="1126935" cy="971496"/>
            </a:xfrm>
            <a:prstGeom prst="hexagon">
              <a:avLst/>
            </a:prstGeom>
            <a:noFill/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913A922D-DE88-4149-88A5-D75493832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292497" y="1571098"/>
              <a:ext cx="461254" cy="461254"/>
            </a:xfrm>
            <a:prstGeom prst="rect">
              <a:avLst/>
            </a:prstGeom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240F38-61F6-A64C-A035-BB9BE1C54046}"/>
                </a:ext>
              </a:extLst>
            </p:cNvPr>
            <p:cNvSpPr txBox="1"/>
            <p:nvPr/>
          </p:nvSpPr>
          <p:spPr>
            <a:xfrm>
              <a:off x="2053713" y="2027816"/>
              <a:ext cx="842809" cy="369332"/>
            </a:xfrm>
            <a:prstGeom prst="rect">
              <a:avLst/>
            </a:prstGeom>
            <a:noFill/>
          </p:spPr>
          <p:txBody>
            <a:bodyPr wrap="square" lIns="10800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아카이브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A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검색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F4542FB-98EF-024C-A584-C8C1FB252961}"/>
              </a:ext>
            </a:extLst>
          </p:cNvPr>
          <p:cNvGrpSpPr/>
          <p:nvPr/>
        </p:nvGrpSpPr>
        <p:grpSpPr>
          <a:xfrm>
            <a:off x="6115570" y="2094806"/>
            <a:ext cx="1641020" cy="906246"/>
            <a:chOff x="6115570" y="2094806"/>
            <a:chExt cx="1641020" cy="9062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D3D4A96-2555-7F4E-A6F1-FC32BD9BAA4C}"/>
                </a:ext>
              </a:extLst>
            </p:cNvPr>
            <p:cNvSpPr txBox="1"/>
            <p:nvPr/>
          </p:nvSpPr>
          <p:spPr>
            <a:xfrm>
              <a:off x="6115570" y="2262388"/>
              <a:ext cx="164102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1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RPO</a:t>
              </a:r>
              <a:br>
                <a:rPr kumimoji="0" lang="ru-RU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Malgun Gothic" panose="020B0503020000020004" pitchFamily="34" charset="-127"/>
                </a:rPr>
              </a:br>
              <a:endPara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Malgun Gothic" panose="020B0503020000020004" pitchFamily="34" charset="-127"/>
              </a:endParaRPr>
            </a:p>
          </p:txBody>
        </p:sp>
        <p:sp>
          <p:nvSpPr>
            <p:cNvPr id="92" name="Circular Arrow 91">
              <a:extLst>
                <a:ext uri="{FF2B5EF4-FFF2-40B4-BE49-F238E27FC236}">
                  <a16:creationId xmlns:a16="http://schemas.microsoft.com/office/drawing/2014/main" id="{6D468D0B-CB85-2F45-BB47-E234B958620F}"/>
                </a:ext>
              </a:extLst>
            </p:cNvPr>
            <p:cNvSpPr/>
            <p:nvPr/>
          </p:nvSpPr>
          <p:spPr bwMode="auto">
            <a:xfrm rot="9225044">
              <a:off x="6526615" y="2094806"/>
              <a:ext cx="817477" cy="812867"/>
            </a:xfrm>
            <a:prstGeom prst="circularArrow">
              <a:avLst>
                <a:gd name="adj1" fmla="val 0"/>
                <a:gd name="adj2" fmla="val 957169"/>
                <a:gd name="adj3" fmla="val 20415937"/>
                <a:gd name="adj4" fmla="val 3096862"/>
                <a:gd name="adj5" fmla="val 8109"/>
              </a:avLst>
            </a:prstGeom>
            <a:noFill/>
            <a:ln w="12700">
              <a:solidFill>
                <a:srgbClr val="00685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108AA5-BCB2-D64F-8D9D-5AEDA0DB8750}"/>
              </a:ext>
            </a:extLst>
          </p:cNvPr>
          <p:cNvGrpSpPr/>
          <p:nvPr/>
        </p:nvGrpSpPr>
        <p:grpSpPr>
          <a:xfrm>
            <a:off x="1707727" y="2574675"/>
            <a:ext cx="1641020" cy="812867"/>
            <a:chOff x="1707727" y="2574675"/>
            <a:chExt cx="1641020" cy="81286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3080BF9-FE8B-3843-ADB9-54C615066844}"/>
                </a:ext>
              </a:extLst>
            </p:cNvPr>
            <p:cNvSpPr txBox="1"/>
            <p:nvPr/>
          </p:nvSpPr>
          <p:spPr>
            <a:xfrm>
              <a:off x="1707727" y="2828989"/>
              <a:ext cx="164102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1" i="0" u="none" strike="noStrike" kern="1200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RTO</a:t>
              </a:r>
              <a:endPara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Malgun Gothic" panose="020B0503020000020004" pitchFamily="34" charset="-127"/>
              </a:endParaRPr>
            </a:p>
          </p:txBody>
        </p:sp>
        <p:sp>
          <p:nvSpPr>
            <p:cNvPr id="74" name="Circular Arrow 73">
              <a:extLst>
                <a:ext uri="{FF2B5EF4-FFF2-40B4-BE49-F238E27FC236}">
                  <a16:creationId xmlns:a16="http://schemas.microsoft.com/office/drawing/2014/main" id="{E26BE8C4-6904-7841-9014-E73D27AE1808}"/>
                </a:ext>
              </a:extLst>
            </p:cNvPr>
            <p:cNvSpPr/>
            <p:nvPr/>
          </p:nvSpPr>
          <p:spPr bwMode="auto">
            <a:xfrm rot="19510249">
              <a:off x="2115597" y="2574675"/>
              <a:ext cx="817477" cy="812867"/>
            </a:xfrm>
            <a:prstGeom prst="circularArrow">
              <a:avLst>
                <a:gd name="adj1" fmla="val 0"/>
                <a:gd name="adj2" fmla="val 957169"/>
                <a:gd name="adj3" fmla="val 20415937"/>
                <a:gd name="adj4" fmla="val 3096862"/>
                <a:gd name="adj5" fmla="val 8109"/>
              </a:avLst>
            </a:prstGeom>
            <a:noFill/>
            <a:ln w="12700">
              <a:solidFill>
                <a:srgbClr val="00685F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F5B724F-42EC-2A4F-BADA-D0D85F2E0BE3}"/>
              </a:ext>
            </a:extLst>
          </p:cNvPr>
          <p:cNvGrpSpPr/>
          <p:nvPr/>
        </p:nvGrpSpPr>
        <p:grpSpPr>
          <a:xfrm>
            <a:off x="3462992" y="2489359"/>
            <a:ext cx="1641020" cy="973130"/>
            <a:chOff x="3462992" y="2489359"/>
            <a:chExt cx="1641020" cy="973130"/>
          </a:xfrm>
        </p:grpSpPr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CE2AD6AC-EAE9-2742-80DE-92A0E4EE1CAB}"/>
                </a:ext>
              </a:extLst>
            </p:cNvPr>
            <p:cNvSpPr/>
            <p:nvPr/>
          </p:nvSpPr>
          <p:spPr bwMode="auto">
            <a:xfrm>
              <a:off x="3722250" y="2490993"/>
              <a:ext cx="1126935" cy="971496"/>
            </a:xfrm>
            <a:prstGeom prst="hexagon">
              <a:avLst/>
            </a:prstGeom>
            <a:solidFill>
              <a:srgbClr val="003738"/>
            </a:solidFill>
            <a:ln w="12700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L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978EE0-92DA-F243-8D8C-80A934D367B7}"/>
                </a:ext>
              </a:extLst>
            </p:cNvPr>
            <p:cNvGrpSpPr/>
            <p:nvPr/>
          </p:nvGrpSpPr>
          <p:grpSpPr>
            <a:xfrm>
              <a:off x="3462992" y="2489359"/>
              <a:ext cx="1641020" cy="857438"/>
              <a:chOff x="3543168" y="2510463"/>
              <a:chExt cx="1641020" cy="85743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1B48924-1D3F-BB4C-86C3-0288B9CE0C0D}"/>
                  </a:ext>
                </a:extLst>
              </p:cNvPr>
              <p:cNvSpPr txBox="1"/>
              <p:nvPr/>
            </p:nvSpPr>
            <p:spPr>
              <a:xfrm>
                <a:off x="3543168" y="2510463"/>
                <a:ext cx="1641020" cy="76944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sz="1400" b="1" i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NIST</a:t>
                </a:r>
                <a:br>
                  <a:rPr kumimoji="0" lang="ru-RU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Malgun Gothic" panose="020B0503020000020004" pitchFamily="34" charset="-127"/>
                  </a:rPr>
                </a:br>
                <a:r>
                  <a:rPr kumimoji="0" lang="ko-KR" sz="800" b="0" i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사이버보안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sz="800" b="0" i="0" u="none" strike="noStrike" kern="1200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프레임워크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sz="1400" b="1" i="0" u="none" strike="noStrike" kern="1200" cap="none" spc="0" normalizeH="0" baseline="0">
                    <a:ln>
                      <a:noFill/>
                    </a:ln>
                    <a:solidFill>
                      <a:srgbClr val="00E296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+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F32A1551-1895-6143-AE83-8D076116E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26858" y="3248770"/>
                <a:ext cx="660591" cy="119131"/>
              </a:xfrm>
              <a:prstGeom prst="rect">
                <a:avLst/>
              </a:prstGeom>
            </p:spPr>
          </p:pic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B4ED8AC7-4506-C846-8ABE-BA598FFC4A68}"/>
              </a:ext>
            </a:extLst>
          </p:cNvPr>
          <p:cNvSpPr/>
          <p:nvPr/>
        </p:nvSpPr>
        <p:spPr>
          <a:xfrm>
            <a:off x="5893888" y="4038660"/>
            <a:ext cx="2163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1200" cap="none" spc="0" normalizeH="0" baseline="0">
                <a:ln w="3175">
                  <a:noFill/>
                </a:ln>
                <a:solidFill>
                  <a:srgbClr val="00E297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Tahoma" panose="020B0604030504040204" pitchFamily="34" charset="0"/>
              </a:rPr>
              <a:t>보호 전략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1D2C6ED-2BDE-F546-B15F-FB7865C5B523}"/>
              </a:ext>
            </a:extLst>
          </p:cNvPr>
          <p:cNvSpPr/>
          <p:nvPr/>
        </p:nvSpPr>
        <p:spPr>
          <a:xfrm>
            <a:off x="1441207" y="1159892"/>
            <a:ext cx="2163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1" i="0" u="none" strike="noStrike" kern="1200" cap="none" spc="0" normalizeH="0" baseline="0">
                <a:ln w="3175">
                  <a:noFill/>
                </a:ln>
                <a:solidFill>
                  <a:srgbClr val="00E297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Tahoma" panose="020B0604030504040204" pitchFamily="34" charset="0"/>
              </a:rPr>
              <a:t>가용성 전략</a:t>
            </a:r>
          </a:p>
        </p:txBody>
      </p:sp>
    </p:spTree>
    <p:extLst>
      <p:ext uri="{BB962C8B-B14F-4D97-AF65-F5344CB8AC3E}">
        <p14:creationId xmlns:p14="http://schemas.microsoft.com/office/powerpoint/2010/main" val="4010863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D648-A9D4-4A00-B4E6-432190E76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암호화: 꼭 필요한 보호 방법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1522F-5D8C-414C-8037-6F07A2FD73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rtl="0"/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내용: 유출된 경우 악용되지 않도록 백업을 암호화합니다.</a:t>
            </a:r>
          </a:p>
          <a:p>
            <a:pPr rtl="0"/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이유: 일부 랜섬웨어는 데이터 유출을 무기로 몸값을 요구합니다.</a:t>
            </a:r>
          </a:p>
          <a:p>
            <a:pPr rtl="0"/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백업 데이터를 암호화하면 유출 위험을 비롯하여 랜섬웨어가 하나 이상의 백업 데이터 복사본과 접촉할 때 추가로 보호할 수 있습니다. Veeam 기술로 암호화할 수 있는 것: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백업 작업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트랜잭션 로그 백업 작업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백업 복사본 작업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VeeamZIP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미디어 풀의 테이프</a:t>
            </a:r>
          </a:p>
          <a:p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" name="Graphic 32">
            <a:extLst>
              <a:ext uri="{FF2B5EF4-FFF2-40B4-BE49-F238E27FC236}">
                <a16:creationId xmlns:a16="http://schemas.microsoft.com/office/drawing/2014/main" id="{DC8617AB-C2E7-A84F-B657-226FBBCFC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7966" y="3241375"/>
            <a:ext cx="360000" cy="360000"/>
          </a:xfrm>
          <a:prstGeom prst="rect">
            <a:avLst/>
          </a:prstGeom>
        </p:spPr>
      </p:pic>
      <p:pic>
        <p:nvPicPr>
          <p:cNvPr id="6" name="Graphic 43">
            <a:extLst>
              <a:ext uri="{FF2B5EF4-FFF2-40B4-BE49-F238E27FC236}">
                <a16:creationId xmlns:a16="http://schemas.microsoft.com/office/drawing/2014/main" id="{C701569B-6460-C646-AF49-A8D2AA8FD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50567" y="4498394"/>
            <a:ext cx="489088" cy="28315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60A7E98-8F1A-954B-A12E-854BDB53C9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9604" y="3222883"/>
            <a:ext cx="493396" cy="480412"/>
          </a:xfrm>
          <a:prstGeom prst="rect">
            <a:avLst/>
          </a:prstGeom>
        </p:spPr>
      </p:pic>
      <p:pic>
        <p:nvPicPr>
          <p:cNvPr id="8" name="Graphic 45">
            <a:extLst>
              <a:ext uri="{FF2B5EF4-FFF2-40B4-BE49-F238E27FC236}">
                <a16:creationId xmlns:a16="http://schemas.microsoft.com/office/drawing/2014/main" id="{36C35978-B28B-C74D-A9A4-02D2E9AE50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3571" y="4510479"/>
            <a:ext cx="270000" cy="270000"/>
          </a:xfrm>
          <a:prstGeom prst="rect">
            <a:avLst/>
          </a:prstGeom>
        </p:spPr>
      </p:pic>
      <p:pic>
        <p:nvPicPr>
          <p:cNvPr id="10" name="Graphic 32">
            <a:extLst>
              <a:ext uri="{FF2B5EF4-FFF2-40B4-BE49-F238E27FC236}">
                <a16:creationId xmlns:a16="http://schemas.microsoft.com/office/drawing/2014/main" id="{26113669-6538-EB45-BF4C-C88550DCD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6766" y="3241375"/>
            <a:ext cx="360000" cy="360000"/>
          </a:xfrm>
          <a:prstGeom prst="rect">
            <a:avLst/>
          </a:prstGeom>
        </p:spPr>
      </p:pic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AC5E565-D3BB-A64F-B4B2-1BE1895FD2C5}"/>
              </a:ext>
            </a:extLst>
          </p:cNvPr>
          <p:cNvGrpSpPr/>
          <p:nvPr/>
        </p:nvGrpSpPr>
        <p:grpSpPr>
          <a:xfrm>
            <a:off x="7473941" y="3498333"/>
            <a:ext cx="200025" cy="200025"/>
            <a:chOff x="5911850" y="3000375"/>
            <a:chExt cx="323850" cy="323850"/>
          </a:xfrm>
        </p:grpSpPr>
        <p:sp>
          <p:nvSpPr>
            <p:cNvPr id="4" name="Овал 3">
              <a:extLst>
                <a:ext uri="{FF2B5EF4-FFF2-40B4-BE49-F238E27FC236}">
                  <a16:creationId xmlns:a16="http://schemas.microsoft.com/office/drawing/2014/main" id="{52A607A6-6022-AC4D-B980-0D53260E03C4}"/>
                </a:ext>
              </a:extLst>
            </p:cNvPr>
            <p:cNvSpPr/>
            <p:nvPr/>
          </p:nvSpPr>
          <p:spPr bwMode="auto">
            <a:xfrm>
              <a:off x="5911850" y="3000375"/>
              <a:ext cx="323850" cy="323850"/>
            </a:xfrm>
            <a:prstGeom prst="ellipse">
              <a:avLst/>
            </a:prstGeom>
            <a:solidFill>
              <a:srgbClr val="00373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11" name="Graphic 48">
              <a:extLst>
                <a:ext uri="{FF2B5EF4-FFF2-40B4-BE49-F238E27FC236}">
                  <a16:creationId xmlns:a16="http://schemas.microsoft.com/office/drawing/2014/main" id="{E8A8F1AC-9ADD-9348-A55F-269E60865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38775" y="3027300"/>
              <a:ext cx="270000" cy="270000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9D5B920-5517-DB40-8142-4396EE98C673}"/>
              </a:ext>
            </a:extLst>
          </p:cNvPr>
          <p:cNvGrpSpPr/>
          <p:nvPr/>
        </p:nvGrpSpPr>
        <p:grpSpPr>
          <a:xfrm>
            <a:off x="5644693" y="3501508"/>
            <a:ext cx="200025" cy="200025"/>
            <a:chOff x="5425627" y="3000375"/>
            <a:chExt cx="323850" cy="323850"/>
          </a:xfrm>
        </p:grpSpPr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879B6215-0ED0-8049-99C8-8AE04E887E37}"/>
                </a:ext>
              </a:extLst>
            </p:cNvPr>
            <p:cNvSpPr/>
            <p:nvPr/>
          </p:nvSpPr>
          <p:spPr bwMode="auto">
            <a:xfrm>
              <a:off x="5425627" y="3000375"/>
              <a:ext cx="323850" cy="323850"/>
            </a:xfrm>
            <a:prstGeom prst="ellipse">
              <a:avLst/>
            </a:prstGeom>
            <a:solidFill>
              <a:srgbClr val="00373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12" name="Graphic 49">
              <a:extLst>
                <a:ext uri="{FF2B5EF4-FFF2-40B4-BE49-F238E27FC236}">
                  <a16:creationId xmlns:a16="http://schemas.microsoft.com/office/drawing/2014/main" id="{0632A206-8B2E-FD45-A04D-7591E1DBC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452552" y="3028950"/>
              <a:ext cx="270000" cy="270000"/>
            </a:xfrm>
            <a:prstGeom prst="rect">
              <a:avLst/>
            </a:prstGeom>
          </p:spPr>
        </p:pic>
      </p:grp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C65E5A97-EBFC-8648-9085-37606CE3EC64}"/>
              </a:ext>
            </a:extLst>
          </p:cNvPr>
          <p:cNvCxnSpPr>
            <a:cxnSpLocks/>
          </p:cNvCxnSpPr>
          <p:nvPr/>
        </p:nvCxnSpPr>
        <p:spPr>
          <a:xfrm>
            <a:off x="5753726" y="3421375"/>
            <a:ext cx="139085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DADEF98-709D-4E40-855A-458AB1B67DE8}"/>
              </a:ext>
            </a:extLst>
          </p:cNvPr>
          <p:cNvCxnSpPr>
            <a:cxnSpLocks/>
          </p:cNvCxnSpPr>
          <p:nvPr/>
        </p:nvCxnSpPr>
        <p:spPr>
          <a:xfrm>
            <a:off x="7597766" y="3421375"/>
            <a:ext cx="57661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8A973476-6D6F-D149-B56D-502CD2814485}"/>
              </a:ext>
            </a:extLst>
          </p:cNvPr>
          <p:cNvSpPr/>
          <p:nvPr/>
        </p:nvSpPr>
        <p:spPr bwMode="auto">
          <a:xfrm>
            <a:off x="7404459" y="3605850"/>
            <a:ext cx="754802" cy="1036368"/>
          </a:xfrm>
          <a:custGeom>
            <a:avLst/>
            <a:gdLst>
              <a:gd name="connsiteX0" fmla="*/ 0 w 1217595"/>
              <a:gd name="connsiteY0" fmla="*/ 0 h 784458"/>
              <a:gd name="connsiteX1" fmla="*/ 0 w 1217595"/>
              <a:gd name="connsiteY1" fmla="*/ 784458 h 784458"/>
              <a:gd name="connsiteX2" fmla="*/ 1217595 w 1217595"/>
              <a:gd name="connsiteY2" fmla="*/ 784458 h 78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7595" h="784458">
                <a:moveTo>
                  <a:pt x="0" y="0"/>
                </a:moveTo>
                <a:lnTo>
                  <a:pt x="0" y="784458"/>
                </a:lnTo>
                <a:lnTo>
                  <a:pt x="1217595" y="784458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a typeface="Malgun Gothic" panose="020B0503020000020004" pitchFamily="34" charset="-127"/>
            </a:endParaRPr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99C21888-A911-C644-9F5D-1675ADA5FA3E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454767" y="3567349"/>
            <a:ext cx="3804" cy="943130"/>
          </a:xfrm>
          <a:prstGeom prst="straightConnector1">
            <a:avLst/>
          </a:prstGeom>
          <a:ln w="12700">
            <a:solidFill>
              <a:schemeClr val="bg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49">
            <a:extLst>
              <a:ext uri="{FF2B5EF4-FFF2-40B4-BE49-F238E27FC236}">
                <a16:creationId xmlns:a16="http://schemas.microsoft.com/office/drawing/2014/main" id="{D4A616EE-FD2E-5949-9AA5-B57DA44523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323571" y="3299189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1692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8061-FB7F-8F46-B79A-B7EBC8150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복원력이 탁월한 백업</a:t>
            </a:r>
          </a:p>
        </p:txBody>
      </p:sp>
      <p:grpSp>
        <p:nvGrpSpPr>
          <p:cNvPr id="18" name="Группа 25">
            <a:extLst>
              <a:ext uri="{FF2B5EF4-FFF2-40B4-BE49-F238E27FC236}">
                <a16:creationId xmlns:a16="http://schemas.microsoft.com/office/drawing/2014/main" id="{E6947E25-7641-E347-A0E3-9EA2074AEE24}"/>
              </a:ext>
            </a:extLst>
          </p:cNvPr>
          <p:cNvGrpSpPr/>
          <p:nvPr/>
        </p:nvGrpSpPr>
        <p:grpSpPr>
          <a:xfrm>
            <a:off x="503237" y="2875384"/>
            <a:ext cx="8175095" cy="1086678"/>
            <a:chOff x="406713" y="2875384"/>
            <a:chExt cx="7289800" cy="1086678"/>
          </a:xfrm>
        </p:grpSpPr>
        <p:sp>
          <p:nvSpPr>
            <p:cNvPr id="19" name="Rectangle: Rounded Corners 3">
              <a:extLst>
                <a:ext uri="{FF2B5EF4-FFF2-40B4-BE49-F238E27FC236}">
                  <a16:creationId xmlns:a16="http://schemas.microsoft.com/office/drawing/2014/main" id="{2AE10C01-018E-3341-843C-E9B0101B69B1}"/>
                </a:ext>
              </a:extLst>
            </p:cNvPr>
            <p:cNvSpPr/>
            <p:nvPr/>
          </p:nvSpPr>
          <p:spPr bwMode="auto">
            <a:xfrm>
              <a:off x="406713" y="3047662"/>
              <a:ext cx="7289800" cy="914400"/>
            </a:xfrm>
            <a:prstGeom prst="rect">
              <a:avLst/>
            </a:prstGeom>
            <a:noFill/>
            <a:ln w="15875">
              <a:gradFill>
                <a:gsLst>
                  <a:gs pos="0">
                    <a:srgbClr val="00E296"/>
                  </a:gs>
                  <a:gs pos="78000">
                    <a:srgbClr val="003738"/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073583-B7D9-9046-B101-77B57D38646B}"/>
                </a:ext>
              </a:extLst>
            </p:cNvPr>
            <p:cNvSpPr/>
            <p:nvPr/>
          </p:nvSpPr>
          <p:spPr bwMode="auto">
            <a:xfrm>
              <a:off x="3004691" y="2875384"/>
              <a:ext cx="2093844" cy="344556"/>
            </a:xfrm>
            <a:prstGeom prst="rect">
              <a:avLst/>
            </a:prstGeom>
            <a:solidFill>
              <a:srgbClr val="003738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400" b="0" i="0" u="none" strike="noStrike" kern="1200" cap="none" spc="0" normalizeH="0" baseline="0">
                  <a:ln>
                    <a:noFill/>
                  </a:ln>
                  <a:solidFill>
                    <a:srgbClr val="00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복원력이 탁월한 백업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D6AF89A3-54CE-EB42-9549-78D19B63D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16239" y="806025"/>
            <a:ext cx="1349090" cy="185223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A3736F9A-4285-4342-988F-4B877AE548D5}"/>
              </a:ext>
            </a:extLst>
          </p:cNvPr>
          <p:cNvGrpSpPr/>
          <p:nvPr/>
        </p:nvGrpSpPr>
        <p:grpSpPr>
          <a:xfrm>
            <a:off x="767904" y="3248853"/>
            <a:ext cx="571500" cy="859182"/>
            <a:chOff x="767904" y="3248853"/>
            <a:chExt cx="571500" cy="8591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9923E74-DCE4-7346-BBCC-47273E3084C3}"/>
                </a:ext>
              </a:extLst>
            </p:cNvPr>
            <p:cNvSpPr txBox="1"/>
            <p:nvPr/>
          </p:nvSpPr>
          <p:spPr>
            <a:xfrm>
              <a:off x="861294" y="3954147"/>
              <a:ext cx="38472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테이프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DBF81A36-2AEF-FE44-989E-21C2544D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904" y="3248853"/>
              <a:ext cx="571500" cy="5715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12EF67A-74AE-884F-81ED-19979AFF63CC}"/>
              </a:ext>
            </a:extLst>
          </p:cNvPr>
          <p:cNvGrpSpPr/>
          <p:nvPr/>
        </p:nvGrpSpPr>
        <p:grpSpPr>
          <a:xfrm>
            <a:off x="1848072" y="3248853"/>
            <a:ext cx="571500" cy="859182"/>
            <a:chOff x="1848072" y="3248853"/>
            <a:chExt cx="571500" cy="8591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1427323-553F-D047-AC01-6557343335E2}"/>
                </a:ext>
              </a:extLst>
            </p:cNvPr>
            <p:cNvSpPr txBox="1"/>
            <p:nvPr/>
          </p:nvSpPr>
          <p:spPr>
            <a:xfrm>
              <a:off x="2005582" y="3954147"/>
              <a:ext cx="256480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복제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2CC5B284-1809-AE4B-89C3-9425A171E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48072" y="3248853"/>
              <a:ext cx="571500" cy="5715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7CF345-C6FB-ED40-B331-2F84764784D8}"/>
              </a:ext>
            </a:extLst>
          </p:cNvPr>
          <p:cNvGrpSpPr/>
          <p:nvPr/>
        </p:nvGrpSpPr>
        <p:grpSpPr>
          <a:xfrm>
            <a:off x="2911628" y="3273905"/>
            <a:ext cx="588112" cy="988018"/>
            <a:chOff x="2911628" y="3273905"/>
            <a:chExt cx="588112" cy="98801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7090DD-D095-D14C-8081-7E4253B8238F}"/>
                </a:ext>
              </a:extLst>
            </p:cNvPr>
            <p:cNvSpPr txBox="1"/>
            <p:nvPr/>
          </p:nvSpPr>
          <p:spPr>
            <a:xfrm>
              <a:off x="2911628" y="3954146"/>
              <a:ext cx="51296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스토리지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스냅샷</a:t>
              </a: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6D0C388-9EE5-374A-BA4F-CD25FB778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28240" y="3273905"/>
              <a:ext cx="571500" cy="5715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D9D5D1E-1516-CF4D-95C3-50324A8BDF0F}"/>
              </a:ext>
            </a:extLst>
          </p:cNvPr>
          <p:cNvGrpSpPr/>
          <p:nvPr/>
        </p:nvGrpSpPr>
        <p:grpSpPr>
          <a:xfrm>
            <a:off x="4012668" y="3273905"/>
            <a:ext cx="1203063" cy="988017"/>
            <a:chOff x="4012668" y="3273905"/>
            <a:chExt cx="1203063" cy="9880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DB5166-D9C3-3E46-9DE7-B02837583932}"/>
                </a:ext>
              </a:extLst>
            </p:cNvPr>
            <p:cNvSpPr txBox="1"/>
            <p:nvPr/>
          </p:nvSpPr>
          <p:spPr>
            <a:xfrm>
              <a:off x="4228957" y="3954145"/>
              <a:ext cx="68608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VCC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내부자 보호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C08279A-FD5F-174D-A808-6631B7C9D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44231" y="3273905"/>
              <a:ext cx="571500" cy="571500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A4AE7EC6-EAC4-BA46-9C1C-436294BD6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012668" y="3273905"/>
              <a:ext cx="571500" cy="5715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D6E6A26-AD31-3B41-88C7-E538B5003390}"/>
              </a:ext>
            </a:extLst>
          </p:cNvPr>
          <p:cNvGrpSpPr/>
          <p:nvPr/>
        </p:nvGrpSpPr>
        <p:grpSpPr>
          <a:xfrm>
            <a:off x="5558495" y="3273905"/>
            <a:ext cx="651998" cy="834130"/>
            <a:chOff x="5558495" y="3273905"/>
            <a:chExt cx="651998" cy="8341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E47049-68B5-6F41-9A25-881C85598C9E}"/>
                </a:ext>
              </a:extLst>
            </p:cNvPr>
            <p:cNvSpPr txBox="1"/>
            <p:nvPr/>
          </p:nvSpPr>
          <p:spPr>
            <a:xfrm>
              <a:off x="5558495" y="3954147"/>
              <a:ext cx="57708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HDD 회전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6F46D12-0B66-0B44-81BB-B4E3AFEAFE61}"/>
                </a:ext>
              </a:extLst>
            </p:cNvPr>
            <p:cNvGrpSpPr/>
            <p:nvPr/>
          </p:nvGrpSpPr>
          <p:grpSpPr>
            <a:xfrm>
              <a:off x="5638993" y="3273905"/>
              <a:ext cx="571500" cy="571500"/>
              <a:chOff x="5371588" y="3618643"/>
              <a:chExt cx="571500" cy="571500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8374DD9E-5570-C54B-BC99-5CC1FE763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19023705">
                <a:off x="5526381" y="3773436"/>
                <a:ext cx="261915" cy="261915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8456E095-6EFE-D741-B8A5-4201B6AB7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371588" y="3618643"/>
                <a:ext cx="571500" cy="571500"/>
              </a:xfrm>
              <a:prstGeom prst="rect">
                <a:avLst/>
              </a:prstGeom>
            </p:spPr>
          </p:pic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C56C818-6184-1242-B5B7-FBC5BA734586}"/>
              </a:ext>
            </a:extLst>
          </p:cNvPr>
          <p:cNvGrpSpPr/>
          <p:nvPr/>
        </p:nvGrpSpPr>
        <p:grpSpPr>
          <a:xfrm>
            <a:off x="6790460" y="3273905"/>
            <a:ext cx="571500" cy="988016"/>
            <a:chOff x="6790460" y="3273905"/>
            <a:chExt cx="571500" cy="98801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561AEF-C13C-F84E-B8C8-2F24943BE8E9}"/>
                </a:ext>
              </a:extLst>
            </p:cNvPr>
            <p:cNvSpPr txBox="1"/>
            <p:nvPr/>
          </p:nvSpPr>
          <p:spPr>
            <a:xfrm>
              <a:off x="6797288" y="3954144"/>
              <a:ext cx="557845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변경 불가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백업</a:t>
              </a: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02EE3C76-087E-EE44-9D2C-C33B0F50C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790460" y="3273905"/>
              <a:ext cx="571500" cy="5715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3C409A-080B-D847-9253-C1DCFFE38B38}"/>
              </a:ext>
            </a:extLst>
          </p:cNvPr>
          <p:cNvGrpSpPr/>
          <p:nvPr/>
        </p:nvGrpSpPr>
        <p:grpSpPr>
          <a:xfrm>
            <a:off x="7836566" y="3273905"/>
            <a:ext cx="641201" cy="988015"/>
            <a:chOff x="7836566" y="3273905"/>
            <a:chExt cx="641201" cy="98801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EF6274D-F7C3-3B42-B9AC-447FEDFA0EDD}"/>
                </a:ext>
              </a:extLst>
            </p:cNvPr>
            <p:cNvSpPr txBox="1"/>
            <p:nvPr/>
          </p:nvSpPr>
          <p:spPr>
            <a:xfrm>
              <a:off x="7836566" y="3954143"/>
              <a:ext cx="641201" cy="30777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강화됨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0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리포지토리</a:t>
              </a: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C985CC48-9AC3-1745-ABF4-CC445E7E0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71416" y="3273905"/>
              <a:ext cx="571500" cy="5715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DBD33BA-0D10-DD46-9D72-9B51D57DD722}"/>
              </a:ext>
            </a:extLst>
          </p:cNvPr>
          <p:cNvGrpSpPr/>
          <p:nvPr/>
        </p:nvGrpSpPr>
        <p:grpSpPr>
          <a:xfrm>
            <a:off x="1455063" y="1613175"/>
            <a:ext cx="1191664" cy="705294"/>
            <a:chOff x="743572" y="1613175"/>
            <a:chExt cx="1191664" cy="705294"/>
          </a:xfrm>
        </p:grpSpPr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5A55B1A9-3724-E54A-A648-325806B1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53654" y="1613175"/>
              <a:ext cx="571500" cy="571500"/>
            </a:xfrm>
            <a:prstGeom prst="rect">
              <a:avLst/>
            </a:prstGeom>
          </p:spPr>
        </p:pic>
        <p:sp>
          <p:nvSpPr>
            <p:cNvPr id="47" name="Text Placeholder 2">
              <a:extLst>
                <a:ext uri="{FF2B5EF4-FFF2-40B4-BE49-F238E27FC236}">
                  <a16:creationId xmlns:a16="http://schemas.microsoft.com/office/drawing/2014/main" id="{39F28D33-B1A9-FB44-A751-37236EB45631}"/>
                </a:ext>
              </a:extLst>
            </p:cNvPr>
            <p:cNvSpPr txBox="1">
              <a:spLocks/>
            </p:cNvSpPr>
            <p:nvPr/>
          </p:nvSpPr>
          <p:spPr>
            <a:xfrm>
              <a:off x="743572" y="2133803"/>
              <a:ext cx="1191664" cy="18466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None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266687" indent="-266687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686040" indent="-213197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defRPr sz="18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112435" indent="-167938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40" algn="l"/>
                </a:tabLst>
                <a:defRPr sz="1400" kern="1200" spc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285135" indent="-172702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1886535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540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548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554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접근 대상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7F63B46-D0F3-F848-A66B-E8DEB57016F5}"/>
              </a:ext>
            </a:extLst>
          </p:cNvPr>
          <p:cNvGrpSpPr/>
          <p:nvPr/>
        </p:nvGrpSpPr>
        <p:grpSpPr>
          <a:xfrm>
            <a:off x="2704363" y="1607100"/>
            <a:ext cx="1191664" cy="711369"/>
            <a:chOff x="1705908" y="1607100"/>
            <a:chExt cx="1191664" cy="711369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3CFE52A1-427A-1546-ABEF-1BADCAEB2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995581" y="1607100"/>
              <a:ext cx="571500" cy="571500"/>
            </a:xfrm>
            <a:prstGeom prst="rect">
              <a:avLst/>
            </a:prstGeom>
          </p:spPr>
        </p:pic>
        <p:sp>
          <p:nvSpPr>
            <p:cNvPr id="50" name="Text Placeholder 2">
              <a:extLst>
                <a:ext uri="{FF2B5EF4-FFF2-40B4-BE49-F238E27FC236}">
                  <a16:creationId xmlns:a16="http://schemas.microsoft.com/office/drawing/2014/main" id="{E6F9726F-CA8C-2841-97E4-C6C0D3D0BBEB}"/>
                </a:ext>
              </a:extLst>
            </p:cNvPr>
            <p:cNvSpPr txBox="1">
              <a:spLocks/>
            </p:cNvSpPr>
            <p:nvPr/>
          </p:nvSpPr>
          <p:spPr>
            <a:xfrm>
              <a:off x="1705908" y="2133803"/>
              <a:ext cx="1191664" cy="18466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None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266687" indent="-266687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686040" indent="-213197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defRPr sz="18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112435" indent="-167938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40" algn="l"/>
                </a:tabLst>
                <a:defRPr sz="1400" kern="1200" spc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285135" indent="-172702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1886535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540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548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554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위치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3EED4C-2573-B04A-B150-84630A12AE74}"/>
              </a:ext>
            </a:extLst>
          </p:cNvPr>
          <p:cNvGrpSpPr/>
          <p:nvPr/>
        </p:nvGrpSpPr>
        <p:grpSpPr>
          <a:xfrm>
            <a:off x="5285541" y="1651018"/>
            <a:ext cx="1191664" cy="662496"/>
            <a:chOff x="2635302" y="1651018"/>
            <a:chExt cx="1191664" cy="662496"/>
          </a:xfrm>
        </p:grpSpPr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9BAC0685-73A4-774E-B04E-375313065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2986007" y="1651018"/>
              <a:ext cx="495813" cy="495813"/>
            </a:xfrm>
            <a:prstGeom prst="rect">
              <a:avLst/>
            </a:prstGeom>
          </p:spPr>
        </p:pic>
        <p:sp>
          <p:nvSpPr>
            <p:cNvPr id="55" name="Text Placeholder 2">
              <a:extLst>
                <a:ext uri="{FF2B5EF4-FFF2-40B4-BE49-F238E27FC236}">
                  <a16:creationId xmlns:a16="http://schemas.microsoft.com/office/drawing/2014/main" id="{0D7E9C79-F588-B44F-BC4D-2C9BAEBF3C14}"/>
                </a:ext>
              </a:extLst>
            </p:cNvPr>
            <p:cNvSpPr txBox="1">
              <a:spLocks/>
            </p:cNvSpPr>
            <p:nvPr/>
          </p:nvSpPr>
          <p:spPr>
            <a:xfrm>
              <a:off x="2635302" y="2128848"/>
              <a:ext cx="1191664" cy="18466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None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266687" indent="-266687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686040" indent="-213197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defRPr sz="18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112435" indent="-167938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40" algn="l"/>
                </a:tabLst>
                <a:defRPr sz="1400" kern="1200" spc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285135" indent="-172702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1886535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540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548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554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권한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9089654-F76B-5043-AA91-8FF1888FF4E8}"/>
              </a:ext>
            </a:extLst>
          </p:cNvPr>
          <p:cNvGrpSpPr/>
          <p:nvPr/>
        </p:nvGrpSpPr>
        <p:grpSpPr>
          <a:xfrm>
            <a:off x="6614487" y="1651018"/>
            <a:ext cx="1191664" cy="661134"/>
            <a:chOff x="5169016" y="1651018"/>
            <a:chExt cx="1191664" cy="66113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F5EC7D83-85E7-F045-8D70-060B5342C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5516941" y="1651018"/>
              <a:ext cx="495814" cy="495814"/>
            </a:xfrm>
            <a:prstGeom prst="rect">
              <a:avLst/>
            </a:prstGeom>
          </p:spPr>
        </p:pic>
        <p:sp>
          <p:nvSpPr>
            <p:cNvPr id="59" name="Text Placeholder 2">
              <a:extLst>
                <a:ext uri="{FF2B5EF4-FFF2-40B4-BE49-F238E27FC236}">
                  <a16:creationId xmlns:a16="http://schemas.microsoft.com/office/drawing/2014/main" id="{3E1629D4-FDB7-0548-BD96-35ED59B8FF73}"/>
                </a:ext>
              </a:extLst>
            </p:cNvPr>
            <p:cNvSpPr txBox="1">
              <a:spLocks/>
            </p:cNvSpPr>
            <p:nvPr/>
          </p:nvSpPr>
          <p:spPr>
            <a:xfrm>
              <a:off x="5169016" y="2127486"/>
              <a:ext cx="1191664" cy="184666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None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266687" indent="-266687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686040" indent="-213197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defRPr sz="18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112435" indent="-167938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40" algn="l"/>
                </a:tabLst>
                <a:defRPr sz="1400" kern="1200" spc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285135" indent="-172702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1886535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540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548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554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연결성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6856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E42BDDB-ADB8-413D-AB8E-333ADD210237}"/>
              </a:ext>
            </a:extLst>
          </p:cNvPr>
          <p:cNvGrpSpPr/>
          <p:nvPr/>
        </p:nvGrpSpPr>
        <p:grpSpPr>
          <a:xfrm>
            <a:off x="411957" y="689107"/>
            <a:ext cx="8637033" cy="3558830"/>
            <a:chOff x="411957" y="689107"/>
            <a:chExt cx="8637033" cy="355883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5890A84-599D-4C77-87E7-1D99ACE94B81}"/>
                </a:ext>
              </a:extLst>
            </p:cNvPr>
            <p:cNvSpPr/>
            <p:nvPr/>
          </p:nvSpPr>
          <p:spPr bwMode="auto">
            <a:xfrm>
              <a:off x="4044969" y="1052947"/>
              <a:ext cx="3294986" cy="3194990"/>
            </a:xfrm>
            <a:prstGeom prst="rect">
              <a:avLst/>
            </a:prstGeom>
            <a:noFill/>
            <a:ln w="19050">
              <a:solidFill>
                <a:srgbClr val="93EB2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57" fontAlgn="base">
                <a:spcBef>
                  <a:spcPct val="0"/>
                </a:spcBef>
                <a:spcAft>
                  <a:spcPct val="0"/>
                </a:spcAft>
              </a:pPr>
              <a:endParaRPr lang="ru-RU" sz="101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63C9692-26D3-41B6-B68E-A0327C8FB68E}"/>
                </a:ext>
              </a:extLst>
            </p:cNvPr>
            <p:cNvSpPr/>
            <p:nvPr/>
          </p:nvSpPr>
          <p:spPr bwMode="auto">
            <a:xfrm>
              <a:off x="4726681" y="689107"/>
              <a:ext cx="1923864" cy="600164"/>
            </a:xfrm>
            <a:prstGeom prst="rect">
              <a:avLst/>
            </a:prstGeom>
            <a:solidFill>
              <a:srgbClr val="003738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ru-RU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032218-D6EF-4701-9E8F-AE886CEC3925}"/>
                </a:ext>
              </a:extLst>
            </p:cNvPr>
            <p:cNvSpPr/>
            <p:nvPr/>
          </p:nvSpPr>
          <p:spPr>
            <a:xfrm>
              <a:off x="614084" y="1665283"/>
              <a:ext cx="723186" cy="1047305"/>
            </a:xfrm>
            <a:custGeom>
              <a:avLst/>
              <a:gdLst>
                <a:gd name="connsiteX0" fmla="*/ 0 w 826581"/>
                <a:gd name="connsiteY0" fmla="*/ 1125429 h 1197039"/>
                <a:gd name="connsiteX1" fmla="*/ 0 w 826581"/>
                <a:gd name="connsiteY1" fmla="*/ 911754 h 1197039"/>
                <a:gd name="connsiteX2" fmla="*/ 268747 w 826581"/>
                <a:gd name="connsiteY2" fmla="*/ 956904 h 1197039"/>
                <a:gd name="connsiteX3" fmla="*/ 490855 w 826581"/>
                <a:gd name="connsiteY3" fmla="*/ 819967 h 1197039"/>
                <a:gd name="connsiteX4" fmla="*/ 303808 w 826581"/>
                <a:gd name="connsiteY4" fmla="*/ 691465 h 1197039"/>
                <a:gd name="connsiteX5" fmla="*/ 176959 w 826581"/>
                <a:gd name="connsiteY5" fmla="*/ 691465 h 1197039"/>
                <a:gd name="connsiteX6" fmla="*/ 176959 w 826581"/>
                <a:gd name="connsiteY6" fmla="*/ 479279 h 1197039"/>
                <a:gd name="connsiteX7" fmla="*/ 292231 w 826581"/>
                <a:gd name="connsiteY7" fmla="*/ 479279 h 1197039"/>
                <a:gd name="connsiteX8" fmla="*/ 474152 w 826581"/>
                <a:gd name="connsiteY8" fmla="*/ 359046 h 1197039"/>
                <a:gd name="connsiteX9" fmla="*/ 288758 w 826581"/>
                <a:gd name="connsiteY9" fmla="*/ 240466 h 1197039"/>
                <a:gd name="connsiteX10" fmla="*/ 36550 w 826581"/>
                <a:gd name="connsiteY10" fmla="*/ 275527 h 1197039"/>
                <a:gd name="connsiteX11" fmla="*/ 36550 w 826581"/>
                <a:gd name="connsiteY11" fmla="*/ 60034 h 1197039"/>
                <a:gd name="connsiteX12" fmla="*/ 392453 w 826581"/>
                <a:gd name="connsiteY12" fmla="*/ 0 h 1197039"/>
                <a:gd name="connsiteX13" fmla="*/ 791521 w 826581"/>
                <a:gd name="connsiteY13" fmla="*/ 293885 h 1197039"/>
                <a:gd name="connsiteX14" fmla="*/ 581154 w 826581"/>
                <a:gd name="connsiteY14" fmla="*/ 560978 h 1197039"/>
                <a:gd name="connsiteX15" fmla="*/ 581154 w 826581"/>
                <a:gd name="connsiteY15" fmla="*/ 567593 h 1197039"/>
                <a:gd name="connsiteX16" fmla="*/ 826582 w 826581"/>
                <a:gd name="connsiteY16" fmla="*/ 849736 h 1197039"/>
                <a:gd name="connsiteX17" fmla="*/ 362353 w 826581"/>
                <a:gd name="connsiteY17" fmla="*/ 1197039 h 1197039"/>
                <a:gd name="connsiteX18" fmla="*/ 0 w 826581"/>
                <a:gd name="connsiteY18" fmla="*/ 1125429 h 119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26581" h="1197039">
                  <a:moveTo>
                    <a:pt x="0" y="1125429"/>
                  </a:moveTo>
                  <a:lnTo>
                    <a:pt x="0" y="911754"/>
                  </a:lnTo>
                  <a:cubicBezTo>
                    <a:pt x="71776" y="935073"/>
                    <a:pt x="171998" y="956904"/>
                    <a:pt x="268747" y="956904"/>
                  </a:cubicBezTo>
                  <a:cubicBezTo>
                    <a:pt x="422387" y="956904"/>
                    <a:pt x="490855" y="913408"/>
                    <a:pt x="490855" y="819967"/>
                  </a:cubicBezTo>
                  <a:cubicBezTo>
                    <a:pt x="490855" y="724872"/>
                    <a:pt x="419079" y="691465"/>
                    <a:pt x="303808" y="691465"/>
                  </a:cubicBezTo>
                  <a:lnTo>
                    <a:pt x="176959" y="691465"/>
                  </a:lnTo>
                  <a:lnTo>
                    <a:pt x="176959" y="479279"/>
                  </a:lnTo>
                  <a:lnTo>
                    <a:pt x="292231" y="479279"/>
                  </a:lnTo>
                  <a:cubicBezTo>
                    <a:pt x="410810" y="479279"/>
                    <a:pt x="474152" y="442564"/>
                    <a:pt x="474152" y="359046"/>
                  </a:cubicBezTo>
                  <a:cubicBezTo>
                    <a:pt x="474152" y="268912"/>
                    <a:pt x="407337" y="240466"/>
                    <a:pt x="288758" y="240466"/>
                  </a:cubicBezTo>
                  <a:cubicBezTo>
                    <a:pt x="190190" y="240466"/>
                    <a:pt x="103364" y="257170"/>
                    <a:pt x="36550" y="275527"/>
                  </a:cubicBezTo>
                  <a:lnTo>
                    <a:pt x="36550" y="60034"/>
                  </a:lnTo>
                  <a:cubicBezTo>
                    <a:pt x="123541" y="26792"/>
                    <a:pt x="248735" y="0"/>
                    <a:pt x="392453" y="0"/>
                  </a:cubicBezTo>
                  <a:cubicBezTo>
                    <a:pt x="632919" y="0"/>
                    <a:pt x="791521" y="101876"/>
                    <a:pt x="791521" y="293885"/>
                  </a:cubicBezTo>
                  <a:cubicBezTo>
                    <a:pt x="791521" y="434129"/>
                    <a:pt x="708003" y="524263"/>
                    <a:pt x="581154" y="560978"/>
                  </a:cubicBezTo>
                  <a:lnTo>
                    <a:pt x="581154" y="567593"/>
                  </a:lnTo>
                  <a:cubicBezTo>
                    <a:pt x="734795" y="596039"/>
                    <a:pt x="826582" y="677738"/>
                    <a:pt x="826582" y="849736"/>
                  </a:cubicBezTo>
                  <a:cubicBezTo>
                    <a:pt x="826582" y="1065064"/>
                    <a:pt x="659546" y="1197039"/>
                    <a:pt x="362353" y="1197039"/>
                  </a:cubicBezTo>
                  <a:cubicBezTo>
                    <a:pt x="192009" y="1197205"/>
                    <a:pt x="73430" y="1163797"/>
                    <a:pt x="0" y="1125429"/>
                  </a:cubicBezTo>
                  <a:close/>
                </a:path>
              </a:pathLst>
            </a:custGeom>
            <a:solidFill>
              <a:srgbClr val="93EA20"/>
            </a:solidFill>
            <a:ln w="1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0">
                <a:ea typeface="Malgun Gothic" panose="020B0503020000020004" pitchFamily="34" charset="-127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8DEEF23-4C7A-405B-A98C-ADBCCAD644EA}"/>
                </a:ext>
              </a:extLst>
            </p:cNvPr>
            <p:cNvSpPr/>
            <p:nvPr/>
          </p:nvSpPr>
          <p:spPr>
            <a:xfrm>
              <a:off x="4434330" y="1679897"/>
              <a:ext cx="445661" cy="1015327"/>
            </a:xfrm>
            <a:custGeom>
              <a:avLst/>
              <a:gdLst>
                <a:gd name="connsiteX0" fmla="*/ 185394 w 509378"/>
                <a:gd name="connsiteY0" fmla="*/ 303808 h 1160489"/>
                <a:gd name="connsiteX1" fmla="*/ 0 w 509378"/>
                <a:gd name="connsiteY1" fmla="*/ 318858 h 1160489"/>
                <a:gd name="connsiteX2" fmla="*/ 0 w 509378"/>
                <a:gd name="connsiteY2" fmla="*/ 135283 h 1160489"/>
                <a:gd name="connsiteX3" fmla="*/ 322331 w 509378"/>
                <a:gd name="connsiteY3" fmla="*/ 0 h 1160489"/>
                <a:gd name="connsiteX4" fmla="*/ 509378 w 509378"/>
                <a:gd name="connsiteY4" fmla="*/ 0 h 1160489"/>
                <a:gd name="connsiteX5" fmla="*/ 509378 w 509378"/>
                <a:gd name="connsiteY5" fmla="*/ 1160490 h 1160489"/>
                <a:gd name="connsiteX6" fmla="*/ 185394 w 509378"/>
                <a:gd name="connsiteY6" fmla="*/ 1160490 h 1160489"/>
                <a:gd name="connsiteX7" fmla="*/ 185394 w 509378"/>
                <a:gd name="connsiteY7" fmla="*/ 303808 h 11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9378" h="1160489">
                  <a:moveTo>
                    <a:pt x="185394" y="303808"/>
                  </a:moveTo>
                  <a:lnTo>
                    <a:pt x="0" y="318858"/>
                  </a:lnTo>
                  <a:lnTo>
                    <a:pt x="0" y="135283"/>
                  </a:lnTo>
                  <a:lnTo>
                    <a:pt x="322331" y="0"/>
                  </a:lnTo>
                  <a:lnTo>
                    <a:pt x="509378" y="0"/>
                  </a:lnTo>
                  <a:lnTo>
                    <a:pt x="509378" y="1160490"/>
                  </a:lnTo>
                  <a:lnTo>
                    <a:pt x="185394" y="1160490"/>
                  </a:lnTo>
                  <a:lnTo>
                    <a:pt x="185394" y="303808"/>
                  </a:lnTo>
                  <a:close/>
                </a:path>
              </a:pathLst>
            </a:custGeom>
            <a:solidFill>
              <a:srgbClr val="93EA20"/>
            </a:solidFill>
            <a:ln w="1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0">
                <a:ea typeface="Malgun Gothic" panose="020B0503020000020004" pitchFamily="34" charset="-127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2AED6D3-378D-4BF9-80A8-49146AC6B1B5}"/>
                </a:ext>
              </a:extLst>
            </p:cNvPr>
            <p:cNvSpPr/>
            <p:nvPr/>
          </p:nvSpPr>
          <p:spPr>
            <a:xfrm>
              <a:off x="2499464" y="1665282"/>
              <a:ext cx="712913" cy="1029796"/>
            </a:xfrm>
            <a:custGeom>
              <a:avLst/>
              <a:gdLst>
                <a:gd name="connsiteX0" fmla="*/ 0 w 814839"/>
                <a:gd name="connsiteY0" fmla="*/ 965173 h 1177027"/>
                <a:gd name="connsiteX1" fmla="*/ 233686 w 814839"/>
                <a:gd name="connsiteY1" fmla="*/ 749845 h 1177027"/>
                <a:gd name="connsiteX2" fmla="*/ 460756 w 814839"/>
                <a:gd name="connsiteY2" fmla="*/ 404195 h 1177027"/>
                <a:gd name="connsiteX3" fmla="*/ 257004 w 814839"/>
                <a:gd name="connsiteY3" fmla="*/ 245593 h 1177027"/>
                <a:gd name="connsiteX4" fmla="*/ 16538 w 814839"/>
                <a:gd name="connsiteY4" fmla="*/ 297358 h 1177027"/>
                <a:gd name="connsiteX5" fmla="*/ 16538 w 814839"/>
                <a:gd name="connsiteY5" fmla="*/ 71776 h 1177027"/>
                <a:gd name="connsiteX6" fmla="*/ 374095 w 814839"/>
                <a:gd name="connsiteY6" fmla="*/ 0 h 1177027"/>
                <a:gd name="connsiteX7" fmla="*/ 799955 w 814839"/>
                <a:gd name="connsiteY7" fmla="*/ 352265 h 1177027"/>
                <a:gd name="connsiteX8" fmla="*/ 507724 w 814839"/>
                <a:gd name="connsiteY8" fmla="*/ 824763 h 1177027"/>
                <a:gd name="connsiteX9" fmla="*/ 374095 w 814839"/>
                <a:gd name="connsiteY9" fmla="*/ 940035 h 1177027"/>
                <a:gd name="connsiteX10" fmla="*/ 374095 w 814839"/>
                <a:gd name="connsiteY10" fmla="*/ 944996 h 1177027"/>
                <a:gd name="connsiteX11" fmla="*/ 814840 w 814839"/>
                <a:gd name="connsiteY11" fmla="*/ 944996 h 1177027"/>
                <a:gd name="connsiteX12" fmla="*/ 814840 w 814839"/>
                <a:gd name="connsiteY12" fmla="*/ 1177028 h 1177027"/>
                <a:gd name="connsiteX13" fmla="*/ 0 w 814839"/>
                <a:gd name="connsiteY13" fmla="*/ 1177028 h 1177027"/>
                <a:gd name="connsiteX14" fmla="*/ 0 w 814839"/>
                <a:gd name="connsiteY14" fmla="*/ 965173 h 117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4839" h="1177027">
                  <a:moveTo>
                    <a:pt x="0" y="965173"/>
                  </a:moveTo>
                  <a:lnTo>
                    <a:pt x="233686" y="749845"/>
                  </a:lnTo>
                  <a:cubicBezTo>
                    <a:pt x="375584" y="619523"/>
                    <a:pt x="460756" y="526082"/>
                    <a:pt x="460756" y="404195"/>
                  </a:cubicBezTo>
                  <a:cubicBezTo>
                    <a:pt x="460756" y="292396"/>
                    <a:pt x="385672" y="245593"/>
                    <a:pt x="257004" y="245593"/>
                  </a:cubicBezTo>
                  <a:cubicBezTo>
                    <a:pt x="163563" y="245593"/>
                    <a:pt x="80045" y="270566"/>
                    <a:pt x="16538" y="297358"/>
                  </a:cubicBezTo>
                  <a:lnTo>
                    <a:pt x="16538" y="71776"/>
                  </a:lnTo>
                  <a:cubicBezTo>
                    <a:pt x="95260" y="35061"/>
                    <a:pt x="212020" y="0"/>
                    <a:pt x="374095" y="0"/>
                  </a:cubicBezTo>
                  <a:cubicBezTo>
                    <a:pt x="652930" y="0"/>
                    <a:pt x="799955" y="130321"/>
                    <a:pt x="799955" y="352265"/>
                  </a:cubicBezTo>
                  <a:cubicBezTo>
                    <a:pt x="799955" y="545928"/>
                    <a:pt x="689811" y="671123"/>
                    <a:pt x="507724" y="824763"/>
                  </a:cubicBezTo>
                  <a:lnTo>
                    <a:pt x="374095" y="940035"/>
                  </a:lnTo>
                  <a:lnTo>
                    <a:pt x="374095" y="944996"/>
                  </a:lnTo>
                  <a:lnTo>
                    <a:pt x="814840" y="944996"/>
                  </a:lnTo>
                  <a:lnTo>
                    <a:pt x="814840" y="1177028"/>
                  </a:lnTo>
                  <a:lnTo>
                    <a:pt x="0" y="1177028"/>
                  </a:lnTo>
                  <a:lnTo>
                    <a:pt x="0" y="965173"/>
                  </a:lnTo>
                  <a:close/>
                </a:path>
              </a:pathLst>
            </a:custGeom>
            <a:solidFill>
              <a:srgbClr val="93EA20"/>
            </a:solidFill>
            <a:ln w="1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0">
                <a:ea typeface="Malgun Gothic" panose="020B0503020000020004" pitchFamily="34" charset="-127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0F5EF7-36B8-4448-A627-E9D197ABF996}"/>
                </a:ext>
              </a:extLst>
            </p:cNvPr>
            <p:cNvSpPr/>
            <p:nvPr/>
          </p:nvSpPr>
          <p:spPr>
            <a:xfrm>
              <a:off x="6067666" y="1679897"/>
              <a:ext cx="445661" cy="1015327"/>
            </a:xfrm>
            <a:custGeom>
              <a:avLst/>
              <a:gdLst>
                <a:gd name="connsiteX0" fmla="*/ 185394 w 509378"/>
                <a:gd name="connsiteY0" fmla="*/ 303808 h 1160489"/>
                <a:gd name="connsiteX1" fmla="*/ 0 w 509378"/>
                <a:gd name="connsiteY1" fmla="*/ 318858 h 1160489"/>
                <a:gd name="connsiteX2" fmla="*/ 0 w 509378"/>
                <a:gd name="connsiteY2" fmla="*/ 135283 h 1160489"/>
                <a:gd name="connsiteX3" fmla="*/ 322330 w 509378"/>
                <a:gd name="connsiteY3" fmla="*/ 0 h 1160489"/>
                <a:gd name="connsiteX4" fmla="*/ 509378 w 509378"/>
                <a:gd name="connsiteY4" fmla="*/ 0 h 1160489"/>
                <a:gd name="connsiteX5" fmla="*/ 509378 w 509378"/>
                <a:gd name="connsiteY5" fmla="*/ 1160490 h 1160489"/>
                <a:gd name="connsiteX6" fmla="*/ 185394 w 509378"/>
                <a:gd name="connsiteY6" fmla="*/ 1160490 h 1160489"/>
                <a:gd name="connsiteX7" fmla="*/ 185394 w 509378"/>
                <a:gd name="connsiteY7" fmla="*/ 303808 h 11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9378" h="1160489">
                  <a:moveTo>
                    <a:pt x="185394" y="303808"/>
                  </a:moveTo>
                  <a:lnTo>
                    <a:pt x="0" y="318858"/>
                  </a:lnTo>
                  <a:lnTo>
                    <a:pt x="0" y="135283"/>
                  </a:lnTo>
                  <a:lnTo>
                    <a:pt x="322330" y="0"/>
                  </a:lnTo>
                  <a:lnTo>
                    <a:pt x="509378" y="0"/>
                  </a:lnTo>
                  <a:lnTo>
                    <a:pt x="509378" y="1160490"/>
                  </a:lnTo>
                  <a:lnTo>
                    <a:pt x="185394" y="1160490"/>
                  </a:lnTo>
                  <a:lnTo>
                    <a:pt x="185394" y="303808"/>
                  </a:lnTo>
                  <a:close/>
                </a:path>
              </a:pathLst>
            </a:custGeom>
            <a:solidFill>
              <a:srgbClr val="93EA20"/>
            </a:solidFill>
            <a:ln w="1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0">
                <a:ea typeface="Malgun Gothic" panose="020B0503020000020004" pitchFamily="34" charset="-127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F0E9F7-06B2-43C8-B552-A795464375AA}"/>
                </a:ext>
              </a:extLst>
            </p:cNvPr>
            <p:cNvSpPr/>
            <p:nvPr/>
          </p:nvSpPr>
          <p:spPr>
            <a:xfrm>
              <a:off x="7617753" y="1679897"/>
              <a:ext cx="913027" cy="1047449"/>
            </a:xfrm>
            <a:custGeom>
              <a:avLst/>
              <a:gdLst>
                <a:gd name="connsiteX0" fmla="*/ 0 w 1043563"/>
                <a:gd name="connsiteY0" fmla="*/ 634408 h 1197204"/>
                <a:gd name="connsiteX1" fmla="*/ 0 w 1043563"/>
                <a:gd name="connsiteY1" fmla="*/ 574374 h 1197204"/>
                <a:gd name="connsiteX2" fmla="*/ 525916 w 1043563"/>
                <a:gd name="connsiteY2" fmla="*/ 0 h 1197204"/>
                <a:gd name="connsiteX3" fmla="*/ 1043564 w 1043563"/>
                <a:gd name="connsiteY3" fmla="*/ 564451 h 1197204"/>
                <a:gd name="connsiteX4" fmla="*/ 1043564 w 1043563"/>
                <a:gd name="connsiteY4" fmla="*/ 624485 h 1197204"/>
                <a:gd name="connsiteX5" fmla="*/ 519301 w 1043563"/>
                <a:gd name="connsiteY5" fmla="*/ 1197205 h 1197204"/>
                <a:gd name="connsiteX6" fmla="*/ 0 w 1043563"/>
                <a:gd name="connsiteY6" fmla="*/ 634408 h 1197204"/>
                <a:gd name="connsiteX7" fmla="*/ 704695 w 1043563"/>
                <a:gd name="connsiteY7" fmla="*/ 644331 h 1197204"/>
                <a:gd name="connsiteX8" fmla="*/ 704695 w 1043563"/>
                <a:gd name="connsiteY8" fmla="*/ 567593 h 1197204"/>
                <a:gd name="connsiteX9" fmla="*/ 522774 w 1043563"/>
                <a:gd name="connsiteY9" fmla="*/ 230378 h 1197204"/>
                <a:gd name="connsiteX10" fmla="*/ 339034 w 1043563"/>
                <a:gd name="connsiteY10" fmla="*/ 556016 h 1197204"/>
                <a:gd name="connsiteX11" fmla="*/ 339034 w 1043563"/>
                <a:gd name="connsiteY11" fmla="*/ 631100 h 1197204"/>
                <a:gd name="connsiteX12" fmla="*/ 520955 w 1043563"/>
                <a:gd name="connsiteY12" fmla="*/ 966661 h 1197204"/>
                <a:gd name="connsiteX13" fmla="*/ 704695 w 1043563"/>
                <a:gd name="connsiteY13" fmla="*/ 644331 h 119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3563" h="1197204">
                  <a:moveTo>
                    <a:pt x="0" y="634408"/>
                  </a:moveTo>
                  <a:lnTo>
                    <a:pt x="0" y="574374"/>
                  </a:lnTo>
                  <a:cubicBezTo>
                    <a:pt x="0" y="146860"/>
                    <a:pt x="257170" y="0"/>
                    <a:pt x="525916" y="0"/>
                  </a:cubicBezTo>
                  <a:cubicBezTo>
                    <a:pt x="809713" y="0"/>
                    <a:pt x="1043564" y="155294"/>
                    <a:pt x="1043564" y="564451"/>
                  </a:cubicBezTo>
                  <a:lnTo>
                    <a:pt x="1043564" y="624485"/>
                  </a:lnTo>
                  <a:cubicBezTo>
                    <a:pt x="1043564" y="1045218"/>
                    <a:pt x="793175" y="1197205"/>
                    <a:pt x="519301" y="1197205"/>
                  </a:cubicBezTo>
                  <a:cubicBezTo>
                    <a:pt x="230378" y="1197039"/>
                    <a:pt x="0" y="1043399"/>
                    <a:pt x="0" y="634408"/>
                  </a:cubicBezTo>
                  <a:close/>
                  <a:moveTo>
                    <a:pt x="704695" y="644331"/>
                  </a:moveTo>
                  <a:lnTo>
                    <a:pt x="704695" y="567593"/>
                  </a:lnTo>
                  <a:cubicBezTo>
                    <a:pt x="704695" y="310423"/>
                    <a:pt x="647969" y="230378"/>
                    <a:pt x="522774" y="230378"/>
                  </a:cubicBezTo>
                  <a:cubicBezTo>
                    <a:pt x="399234" y="230378"/>
                    <a:pt x="339034" y="305462"/>
                    <a:pt x="339034" y="556016"/>
                  </a:cubicBezTo>
                  <a:lnTo>
                    <a:pt x="339034" y="631100"/>
                  </a:lnTo>
                  <a:cubicBezTo>
                    <a:pt x="339034" y="876528"/>
                    <a:pt x="392453" y="966661"/>
                    <a:pt x="520955" y="966661"/>
                  </a:cubicBezTo>
                  <a:cubicBezTo>
                    <a:pt x="649458" y="966661"/>
                    <a:pt x="704695" y="893231"/>
                    <a:pt x="704695" y="644331"/>
                  </a:cubicBezTo>
                  <a:close/>
                </a:path>
              </a:pathLst>
            </a:custGeom>
            <a:solidFill>
              <a:srgbClr val="93EA20"/>
            </a:solidFill>
            <a:ln w="16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sz="1800">
                <a:ea typeface="Malgun Gothic" panose="020B0503020000020004" pitchFamily="34" charset="-127"/>
              </a:endParaRPr>
            </a:p>
          </p:txBody>
        </p:sp>
        <p:pic>
          <p:nvPicPr>
            <p:cNvPr id="24" name="Picture 23" descr="A close up of a sign&#10;&#10;Description automatically generated">
              <a:extLst>
                <a:ext uri="{FF2B5EF4-FFF2-40B4-BE49-F238E27FC236}">
                  <a16:creationId xmlns:a16="http://schemas.microsoft.com/office/drawing/2014/main" id="{BDAB51AE-7C56-46AE-BBB9-E756344B1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2334" y="2257074"/>
              <a:ext cx="634538" cy="767501"/>
            </a:xfrm>
            <a:prstGeom prst="rect">
              <a:avLst/>
            </a:prstGeom>
          </p:spPr>
        </p:pic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16A680B4-0C17-45BE-9CD0-CDC5F0BF8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971" y="2349248"/>
              <a:ext cx="634538" cy="767501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DFCBC9D3-D2C0-4D89-9019-390FE14AC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953" y="2253693"/>
              <a:ext cx="802388" cy="767501"/>
            </a:xfrm>
            <a:prstGeom prst="rect">
              <a:avLst/>
            </a:prstGeom>
          </p:spPr>
        </p:pic>
        <p:pic>
          <p:nvPicPr>
            <p:cNvPr id="19" name="Picture 18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CBBBF692-C5D9-4095-8A5B-9F45A6863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734" y="2349248"/>
              <a:ext cx="1169380" cy="957722"/>
            </a:xfrm>
            <a:prstGeom prst="rect">
              <a:avLst/>
            </a:prstGeom>
          </p:spPr>
        </p:pic>
        <p:pic>
          <p:nvPicPr>
            <p:cNvPr id="21" name="Picture 20" descr="A close up of a sign&#10;&#10;Description automatically generated">
              <a:extLst>
                <a:ext uri="{FF2B5EF4-FFF2-40B4-BE49-F238E27FC236}">
                  <a16:creationId xmlns:a16="http://schemas.microsoft.com/office/drawing/2014/main" id="{2D3B4D9A-1A03-4C2F-AA3A-58A910DCD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1849" y="2337235"/>
              <a:ext cx="1100294" cy="975619"/>
            </a:xfrm>
            <a:prstGeom prst="rect">
              <a:avLst/>
            </a:prstGeom>
          </p:spPr>
        </p:pic>
        <p:pic>
          <p:nvPicPr>
            <p:cNvPr id="23" name="Picture 22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71FF88DC-B7DB-4BA1-B50C-676AD641F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662" y="2403101"/>
              <a:ext cx="1111731" cy="930155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95BBF656-E8AF-46DC-92ED-F2EAAF81C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950" y="2593813"/>
              <a:ext cx="794084" cy="767501"/>
            </a:xfrm>
            <a:prstGeom prst="rect">
              <a:avLst/>
            </a:prstGeom>
          </p:spPr>
        </p:pic>
        <p:pic>
          <p:nvPicPr>
            <p:cNvPr id="15" name="Picture 14" descr="A close up of a sign&#10;&#10;Description automatically generated">
              <a:extLst>
                <a:ext uri="{FF2B5EF4-FFF2-40B4-BE49-F238E27FC236}">
                  <a16:creationId xmlns:a16="http://schemas.microsoft.com/office/drawing/2014/main" id="{D1B28BA6-B8EE-4128-BA92-A2ED23E15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917" y="2441295"/>
              <a:ext cx="963152" cy="902678"/>
            </a:xfrm>
            <a:prstGeom prst="rect">
              <a:avLst/>
            </a:prstGeom>
          </p:spPr>
        </p:pic>
        <p:pic>
          <p:nvPicPr>
            <p:cNvPr id="25" name="Picture 24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0FA8AF5E-471F-4F38-AA52-CCDA2B094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862" y="2571750"/>
              <a:ext cx="764360" cy="626011"/>
            </a:xfrm>
            <a:prstGeom prst="rect">
              <a:avLst/>
            </a:prstGeom>
          </p:spPr>
        </p:pic>
        <p:pic>
          <p:nvPicPr>
            <p:cNvPr id="22" name="Рисунок 67">
              <a:extLst>
                <a:ext uri="{FF2B5EF4-FFF2-40B4-BE49-F238E27FC236}">
                  <a16:creationId xmlns:a16="http://schemas.microsoft.com/office/drawing/2014/main" id="{038DC026-AA40-492F-8938-AF2A8ED99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876685" y="886414"/>
              <a:ext cx="1623856" cy="290666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6D500AE-997B-4ABD-9611-34C98B8DAD71}"/>
                </a:ext>
              </a:extLst>
            </p:cNvPr>
            <p:cNvSpPr txBox="1"/>
            <p:nvPr/>
          </p:nvSpPr>
          <p:spPr>
            <a:xfrm>
              <a:off x="7489959" y="3184969"/>
              <a:ext cx="1559031" cy="600164"/>
            </a:xfrm>
            <a:prstGeom prst="rect">
              <a:avLst/>
            </a:prstGeom>
          </p:spPr>
          <p:txBody>
            <a:bodyPr wrap="square" rtlCol="0" anchor="t" anchorCtr="0">
              <a:spAutoFit/>
            </a:bodyPr>
            <a:lstStyle/>
            <a:p>
              <a:pPr defTabSz="914331" rtl="0">
                <a:defRPr/>
              </a:pPr>
              <a:r>
                <a:rPr lang="ko-KR" sz="1100" b="1">
                  <a:solidFill>
                    <a:srgbClr val="93EB2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자동 백업 테스트 및 복구력 검증 후 오류 없음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44BEB60-45FD-4AEF-877D-59F8012A28DF}"/>
                </a:ext>
              </a:extLst>
            </p:cNvPr>
            <p:cNvSpPr txBox="1"/>
            <p:nvPr/>
          </p:nvSpPr>
          <p:spPr>
            <a:xfrm>
              <a:off x="5908252" y="3184969"/>
              <a:ext cx="1348267" cy="938719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/>
            <a:p>
              <a:pPr defTabSz="914331" rtl="0">
                <a:defRPr/>
              </a:pPr>
              <a:r>
                <a:rPr lang="ko-KR" sz="1100" b="1" dirty="0">
                  <a:solidFill>
                    <a:srgbClr val="93EB2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반드시 </a:t>
              </a:r>
            </a:p>
            <a:p>
              <a:pPr defTabSz="914331" rtl="0">
                <a:defRPr/>
              </a:pPr>
              <a:r>
                <a:rPr lang="ko-KR" sz="1100" b="1" dirty="0">
                  <a:solidFill>
                    <a:srgbClr val="93EB2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물리적으로 격리되거나</a:t>
              </a:r>
              <a:br>
                <a:rPr lang="en-US" sz="1100" b="1" dirty="0">
                  <a:solidFill>
                    <a:srgbClr val="93EB2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</a:br>
              <a:r>
                <a:rPr lang="ko-KR" sz="1100" b="1" dirty="0">
                  <a:solidFill>
                    <a:srgbClr val="93EB2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변경 불가능한 오프라인 장소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9F002D6-0805-4355-8613-CA861FBCC5F9}"/>
                </a:ext>
              </a:extLst>
            </p:cNvPr>
            <p:cNvSpPr txBox="1"/>
            <p:nvPr/>
          </p:nvSpPr>
          <p:spPr>
            <a:xfrm>
              <a:off x="411957" y="3184969"/>
              <a:ext cx="1372189" cy="430887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defTabSz="914331">
                <a:defRPr sz="1100">
                  <a:solidFill>
                    <a:srgbClr val="93EB2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</a:lstStyle>
            <a:p>
              <a:r>
                <a:rPr lang="en-US" altLang="ko-KR" b="1" dirty="0"/>
                <a:t>3</a:t>
              </a:r>
              <a:r>
                <a:rPr lang="ko-KR" altLang="en-US" b="1" dirty="0"/>
                <a:t>개의</a:t>
              </a:r>
            </a:p>
            <a:p>
              <a:r>
                <a:rPr lang="ko-KR" altLang="en-US" b="1" dirty="0"/>
                <a:t>데이터 복사본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DADC7B-A2B3-432B-AA79-E00D1660F33E}"/>
                </a:ext>
              </a:extLst>
            </p:cNvPr>
            <p:cNvSpPr txBox="1"/>
            <p:nvPr/>
          </p:nvSpPr>
          <p:spPr>
            <a:xfrm>
              <a:off x="2250245" y="3184969"/>
              <a:ext cx="1680268" cy="261610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defTabSz="914331">
                <a:defRPr sz="1100">
                  <a:solidFill>
                    <a:srgbClr val="93EB2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</a:lstStyle>
            <a:p>
              <a:r>
                <a:rPr lang="en-US" altLang="ko-KR" b="1" dirty="0"/>
                <a:t>2</a:t>
              </a:r>
              <a:r>
                <a:rPr lang="ko-KR" altLang="en-US" b="1" dirty="0"/>
                <a:t>개의 서로 다른 미디어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EA84C89-C942-4A82-AD7C-81186571689E}"/>
                </a:ext>
              </a:extLst>
            </p:cNvPr>
            <p:cNvSpPr txBox="1"/>
            <p:nvPr/>
          </p:nvSpPr>
          <p:spPr>
            <a:xfrm>
              <a:off x="4277003" y="3184969"/>
              <a:ext cx="1329386" cy="430887"/>
            </a:xfrm>
            <a:prstGeom prst="rect">
              <a:avLst/>
            </a:prstGeom>
          </p:spPr>
          <p:txBody>
            <a:bodyPr wrap="square" rtlCol="0" anchor="t">
              <a:spAutoFit/>
            </a:bodyPr>
            <a:lstStyle>
              <a:defPPr>
                <a:defRPr lang="en-US"/>
              </a:defPPr>
              <a:lvl1pPr defTabSz="914331">
                <a:defRPr sz="1100">
                  <a:solidFill>
                    <a:srgbClr val="93EB2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</a:lstStyle>
            <a:p>
              <a:r>
                <a:rPr lang="en-US" altLang="ko-KR" b="1" dirty="0"/>
                <a:t>1</a:t>
              </a:r>
              <a:r>
                <a:rPr lang="ko-KR" altLang="en-US" b="1" dirty="0"/>
                <a:t>개의 </a:t>
              </a:r>
              <a:r>
                <a:rPr lang="ko-KR" altLang="en-US" b="1" dirty="0" err="1"/>
                <a:t>오프사이트</a:t>
              </a:r>
              <a:r>
                <a:rPr lang="ko-KR" altLang="en-US" b="1" dirty="0"/>
                <a:t> 복사본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11620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483E4D-7F73-441C-8433-19B49EC64D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rtl="0"/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모범 사례 및 고객 사례</a:t>
            </a:r>
            <a:endParaRPr 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67901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1857-C5B1-49FE-A315-E6DB4120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모범 사례</a:t>
            </a:r>
            <a:r>
              <a:rPr 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강화된 </a:t>
            </a:r>
            <a:r>
              <a:rPr lang="ko-KR" sz="32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리포지토리</a:t>
            </a:r>
            <a:r>
              <a:rPr 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및 용량 계층</a:t>
            </a:r>
            <a:b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938A5-31DD-4FE5-ACAD-61C010635F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57625"/>
            <a:ext cx="8382000" cy="3578225"/>
          </a:xfrm>
          <a:prstGeom prst="rect">
            <a:avLst/>
          </a:prstGeom>
        </p:spPr>
        <p:txBody>
          <a:bodyPr lIns="0" tIns="0" rIns="0" bIns="0"/>
          <a:lstStyle/>
          <a:p>
            <a:pPr rtl="0">
              <a:spcAft>
                <a:spcPts val="1000"/>
              </a:spcAft>
            </a:pPr>
            <a:r>
              <a:rPr 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쉽게 변경할 수 없는 백업 </a:t>
            </a:r>
          </a:p>
          <a:p>
            <a:pPr rtl="0">
              <a:spcAft>
                <a:spcPts val="1000"/>
              </a:spcAft>
            </a:pPr>
            <a:r>
              <a:rPr lang="ko-KR" sz="2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클라우드에서 쉽게 변경할 수 없는 백업</a:t>
            </a:r>
          </a:p>
          <a:p>
            <a:pPr rtl="0">
              <a:spcAft>
                <a:spcPts val="1000"/>
              </a:spcAft>
            </a:pPr>
            <a:r>
              <a:rPr lang="ko-KR" sz="2000" spc="-2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Veeam</a:t>
            </a:r>
            <a:r>
              <a:rPr lang="ko-KR" sz="2000" spc="-20" baseline="30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®</a:t>
            </a:r>
            <a:r>
              <a:rPr lang="ko-KR" sz="2000" spc="-2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백업에 대한 또 다른 변경 불가 옵션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49730B6-72DF-C641-B126-364DED07E5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1273" y="892775"/>
            <a:ext cx="2573055" cy="355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009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25D80-78F9-4704-9E5D-20417441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변경할 수 없는 백업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E8F6E17-03A8-4BD4-B4AA-279086CDCD73}"/>
              </a:ext>
            </a:extLst>
          </p:cNvPr>
          <p:cNvGrpSpPr/>
          <p:nvPr/>
        </p:nvGrpSpPr>
        <p:grpSpPr>
          <a:xfrm>
            <a:off x="265881" y="795450"/>
            <a:ext cx="8497119" cy="4071591"/>
            <a:chOff x="537247" y="642745"/>
            <a:chExt cx="8327113" cy="427109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58A12B-9802-4778-B749-66A961728E53}"/>
                </a:ext>
              </a:extLst>
            </p:cNvPr>
            <p:cNvSpPr txBox="1"/>
            <p:nvPr/>
          </p:nvSpPr>
          <p:spPr>
            <a:xfrm>
              <a:off x="5227128" y="1056824"/>
              <a:ext cx="3474209" cy="992016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marL="214313" indent="-214313" defTabSz="685783">
                <a:spcAft>
                  <a:spcPts val="9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사이버 위협의 증가하는 위험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14313" indent="-214313" defTabSz="685783">
                <a:spcAft>
                  <a:spcPts val="9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기본 저장소에 중점을 둔 악성 코드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14313" indent="-214313" defTabSz="685783">
                <a:spcAft>
                  <a:spcPts val="9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안전한 복구 가능성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latin typeface="Tahoma"/>
                <a:ea typeface="Tahoma"/>
                <a:cs typeface="Tahoma"/>
              </a:endParaRPr>
            </a:p>
          </p:txBody>
        </p:sp>
        <p:sp>
          <p:nvSpPr>
            <p:cNvPr id="6" name="Rectangle: Rounded Corners 1">
              <a:extLst>
                <a:ext uri="{FF2B5EF4-FFF2-40B4-BE49-F238E27FC236}">
                  <a16:creationId xmlns:a16="http://schemas.microsoft.com/office/drawing/2014/main" id="{16E5A469-4549-42BC-9F4F-897344781FA2}"/>
                </a:ext>
              </a:extLst>
            </p:cNvPr>
            <p:cNvSpPr/>
            <p:nvPr/>
          </p:nvSpPr>
          <p:spPr bwMode="auto">
            <a:xfrm>
              <a:off x="3339099" y="1102709"/>
              <a:ext cx="1577678" cy="657872"/>
            </a:xfrm>
            <a:prstGeom prst="roundRect">
              <a:avLst>
                <a:gd name="adj" fmla="val 0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685574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000">
                  <a:solidFill>
                    <a:srgbClr val="00E296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주요 변화</a:t>
              </a:r>
              <a:endParaRPr lang="en-US" sz="2000">
                <a:solidFill>
                  <a:srgbClr val="00E29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4063BF-CAEA-4B43-81DE-63DB02B9FD69}"/>
                </a:ext>
              </a:extLst>
            </p:cNvPr>
            <p:cNvSpPr txBox="1"/>
            <p:nvPr/>
          </p:nvSpPr>
          <p:spPr>
            <a:xfrm>
              <a:off x="5227128" y="2329378"/>
              <a:ext cx="3637232" cy="2584464"/>
            </a:xfrm>
            <a:prstGeom prst="roundRect">
              <a:avLst>
                <a:gd name="adj" fmla="val 0"/>
              </a:avLst>
            </a:prstGeom>
            <a:ln>
              <a:noFill/>
            </a:ln>
          </p:spPr>
          <p:txBody>
            <a:bodyPr wrap="square" lIns="91440" tIns="45720" rIns="91440" bIns="45720" rtlCol="0" anchor="ctr">
              <a:spAutoFit/>
            </a:bodyPr>
            <a:lstStyle/>
            <a:p>
              <a:pPr defTabSz="685783">
                <a:spcAft>
                  <a:spcPts val="900"/>
                </a:spcAft>
                <a:defRPr/>
              </a:pP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악의적 인 암호화 및 삭제를 방지하기 위해 백업을 위한 기본적이고 변경 불가능하며 </a:t>
              </a:r>
              <a:r>
                <a:rPr lang="ko-KR" altLang="en-US" sz="1200" dirty="0" err="1">
                  <a:solidFill>
                    <a:schemeClr val="bg1">
                      <a:lumMod val="95000"/>
                    </a:schemeClr>
                  </a:solidFill>
                </a:rPr>
                <a:t>맬웨어로부터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 안전한 저장소 저장소로 데이터를 안전하게 유지</a:t>
              </a:r>
              <a:r>
                <a:rPr lang="en-US" sz="1200" dirty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</a:p>
            <a:p>
              <a:pPr marL="214313" indent="-214313" defTabSz="685783">
                <a:spcAft>
                  <a:spcPts val="9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변경 불가능한 백업을 구현하고 삭제 또는 수정 방지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14313" indent="-214313" defTabSz="685783">
                <a:spcAft>
                  <a:spcPts val="9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지정된 보존 기간 동안 백업 및 사본을 안전하게 보관</a:t>
              </a:r>
              <a:endParaRPr lang="en-US" altLang="ko-KR" sz="1200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marL="214313" indent="-214313" defTabSz="685783">
                <a:spcAft>
                  <a:spcPts val="9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</a:rPr>
                <a:t>XFS 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고속 블록 복제를 사용하여 사용량을 줄이면서 스토리지에 </a:t>
              </a:r>
              <a:r>
                <a:rPr lang="ko-KR" altLang="en-US" sz="1200" dirty="0" err="1">
                  <a:solidFill>
                    <a:schemeClr val="bg1">
                      <a:lumMod val="95000"/>
                    </a:schemeClr>
                  </a:solidFill>
                </a:rPr>
                <a:t>구애받지</a:t>
              </a: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</a:rPr>
                <a:t> 않습니다</a:t>
              </a:r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  <a:endParaRPr lang="en-US" sz="1200" dirty="0">
                <a:solidFill>
                  <a:schemeClr val="bg1">
                    <a:lumMod val="95000"/>
                  </a:schemeClr>
                </a:solidFill>
                <a:ea typeface="Tahoma"/>
                <a:cs typeface="Tahoma"/>
              </a:endParaRPr>
            </a:p>
          </p:txBody>
        </p:sp>
        <p:sp>
          <p:nvSpPr>
            <p:cNvPr id="8" name="Rectangle: Rounded Corners 8">
              <a:extLst>
                <a:ext uri="{FF2B5EF4-FFF2-40B4-BE49-F238E27FC236}">
                  <a16:creationId xmlns:a16="http://schemas.microsoft.com/office/drawing/2014/main" id="{18342728-D76B-4E2E-B61D-4B56E0B45936}"/>
                </a:ext>
              </a:extLst>
            </p:cNvPr>
            <p:cNvSpPr/>
            <p:nvPr/>
          </p:nvSpPr>
          <p:spPr bwMode="auto">
            <a:xfrm>
              <a:off x="3339099" y="2571324"/>
              <a:ext cx="1577678" cy="657872"/>
            </a:xfrm>
            <a:prstGeom prst="roundRect">
              <a:avLst>
                <a:gd name="adj" fmla="val 0"/>
              </a:avLst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685574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000">
                  <a:solidFill>
                    <a:srgbClr val="00E296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주요 기능</a:t>
              </a:r>
              <a:endParaRPr lang="en-US" sz="2000">
                <a:solidFill>
                  <a:srgbClr val="00E29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9" name="Straight Connector 3">
              <a:extLst>
                <a:ext uri="{FF2B5EF4-FFF2-40B4-BE49-F238E27FC236}">
                  <a16:creationId xmlns:a16="http://schemas.microsoft.com/office/drawing/2014/main" id="{CD8F358B-9FE3-460E-A1F2-41ED2D53B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7391" y="2684980"/>
              <a:ext cx="0" cy="1942067"/>
            </a:xfrm>
            <a:prstGeom prst="line">
              <a:avLst/>
            </a:prstGeom>
            <a:solidFill>
              <a:srgbClr val="00E296"/>
            </a:solidFill>
            <a:ln w="19050" cap="rnd">
              <a:gradFill flip="none" rotWithShape="1">
                <a:gsLst>
                  <a:gs pos="0">
                    <a:srgbClr val="00E296">
                      <a:alpha val="0"/>
                    </a:srgbClr>
                  </a:gs>
                  <a:gs pos="100000">
                    <a:srgbClr val="00E296"/>
                  </a:gs>
                </a:gsLst>
                <a:lin ang="5400000" scaled="0"/>
                <a:tileRect/>
              </a:gra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3">
              <a:extLst>
                <a:ext uri="{FF2B5EF4-FFF2-40B4-BE49-F238E27FC236}">
                  <a16:creationId xmlns:a16="http://schemas.microsoft.com/office/drawing/2014/main" id="{562C3B67-ABF1-4CD3-852B-36E45767D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7391" y="1186595"/>
              <a:ext cx="0" cy="1186307"/>
            </a:xfrm>
            <a:prstGeom prst="line">
              <a:avLst/>
            </a:prstGeom>
            <a:solidFill>
              <a:srgbClr val="00E296"/>
            </a:solidFill>
            <a:ln w="19050" cap="rnd">
              <a:gradFill flip="none" rotWithShape="1">
                <a:gsLst>
                  <a:gs pos="0">
                    <a:srgbClr val="00E296">
                      <a:alpha val="0"/>
                    </a:srgbClr>
                  </a:gs>
                  <a:gs pos="79000">
                    <a:srgbClr val="00E296"/>
                  </a:gs>
                </a:gsLst>
                <a:lin ang="5400000" scaled="0"/>
                <a:tileRect/>
              </a:gra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9703DAA-D313-4179-A58C-D0932E5B7D50}"/>
                </a:ext>
              </a:extLst>
            </p:cNvPr>
            <p:cNvGrpSpPr/>
            <p:nvPr/>
          </p:nvGrpSpPr>
          <p:grpSpPr>
            <a:xfrm>
              <a:off x="537247" y="3382920"/>
              <a:ext cx="4010482" cy="1376899"/>
              <a:chOff x="678709" y="2659244"/>
              <a:chExt cx="4790590" cy="2005413"/>
            </a:xfrm>
          </p:grpSpPr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22E4C9C0-D407-44CD-8EF5-1975C23209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41222"/>
              <a:stretch/>
            </p:blipFill>
            <p:spPr>
              <a:xfrm>
                <a:off x="678709" y="2659244"/>
                <a:ext cx="4790590" cy="2005413"/>
              </a:xfrm>
              <a:prstGeom prst="rect">
                <a:avLst/>
              </a:prstGeom>
            </p:spPr>
          </p:pic>
          <p:sp>
            <p:nvSpPr>
              <p:cNvPr id="14" name="Rectangle 6">
                <a:extLst>
                  <a:ext uri="{FF2B5EF4-FFF2-40B4-BE49-F238E27FC236}">
                    <a16:creationId xmlns:a16="http://schemas.microsoft.com/office/drawing/2014/main" id="{EAAAB6E8-17B8-4680-8B7D-F1DFEFAC69ED}"/>
                  </a:ext>
                </a:extLst>
              </p:cNvPr>
              <p:cNvSpPr/>
              <p:nvPr/>
            </p:nvSpPr>
            <p:spPr bwMode="auto">
              <a:xfrm>
                <a:off x="1880932" y="4282763"/>
                <a:ext cx="3524478" cy="381894"/>
              </a:xfrm>
              <a:prstGeom prst="rect">
                <a:avLst/>
              </a:prstGeom>
              <a:noFill/>
              <a:ln w="381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de-AT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2" name="Picture 21">
              <a:extLst>
                <a:ext uri="{FF2B5EF4-FFF2-40B4-BE49-F238E27FC236}">
                  <a16:creationId xmlns:a16="http://schemas.microsoft.com/office/drawing/2014/main" id="{7BA72150-F01A-4A73-8A24-68F63668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3454" y="642745"/>
              <a:ext cx="2545031" cy="3513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97513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25D80-78F9-4704-9E5D-20417441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클라우드에서 변경할 수 없는 백업</a:t>
            </a:r>
          </a:p>
        </p:txBody>
      </p:sp>
      <p:sp>
        <p:nvSpPr>
          <p:cNvPr id="15" name="Rectangle 79">
            <a:extLst>
              <a:ext uri="{FF2B5EF4-FFF2-40B4-BE49-F238E27FC236}">
                <a16:creationId xmlns:a16="http://schemas.microsoft.com/office/drawing/2014/main" id="{0667AE4F-5161-4F45-9EF6-B84CBAF3EFD2}"/>
              </a:ext>
            </a:extLst>
          </p:cNvPr>
          <p:cNvSpPr/>
          <p:nvPr/>
        </p:nvSpPr>
        <p:spPr bwMode="auto">
          <a:xfrm>
            <a:off x="2954241" y="953863"/>
            <a:ext cx="4481102" cy="3784154"/>
          </a:xfrm>
          <a:prstGeom prst="rect">
            <a:avLst/>
          </a:prstGeom>
          <a:noFill/>
          <a:ln w="6350">
            <a:solidFill>
              <a:srgbClr val="8FA7C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Graphic 82">
            <a:extLst>
              <a:ext uri="{FF2B5EF4-FFF2-40B4-BE49-F238E27FC236}">
                <a16:creationId xmlns:a16="http://schemas.microsoft.com/office/drawing/2014/main" id="{FA38328C-900B-47E3-BF18-2CA82DECC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4242" y="948909"/>
            <a:ext cx="374351" cy="3131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1322F50-1385-4968-9ED3-ADE0F96357B6}"/>
              </a:ext>
            </a:extLst>
          </p:cNvPr>
          <p:cNvSpPr txBox="1"/>
          <p:nvPr/>
        </p:nvSpPr>
        <p:spPr>
          <a:xfrm>
            <a:off x="3447727" y="1028527"/>
            <a:ext cx="2595353" cy="15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1000" dirty="0">
                <a:solidFill>
                  <a:srgbClr val="8FA7C4"/>
                </a:solidFill>
                <a:latin typeface="Tahoma" panose="020B0604030504040204" pitchFamily="34" charset="0"/>
              </a:rPr>
              <a:t>Data Center</a:t>
            </a:r>
          </a:p>
        </p:txBody>
      </p:sp>
      <p:pic>
        <p:nvPicPr>
          <p:cNvPr id="18" name="Graphic 58">
            <a:extLst>
              <a:ext uri="{FF2B5EF4-FFF2-40B4-BE49-F238E27FC236}">
                <a16:creationId xmlns:a16="http://schemas.microsoft.com/office/drawing/2014/main" id="{A84F5078-A359-4E18-84A6-9756FC7D41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4600" y="1332418"/>
            <a:ext cx="355532" cy="313125"/>
          </a:xfrm>
          <a:prstGeom prst="rect">
            <a:avLst/>
          </a:prstGeom>
        </p:spPr>
      </p:pic>
      <p:cxnSp>
        <p:nvCxnSpPr>
          <p:cNvPr id="19" name="Connector: Elbow 13">
            <a:extLst>
              <a:ext uri="{FF2B5EF4-FFF2-40B4-BE49-F238E27FC236}">
                <a16:creationId xmlns:a16="http://schemas.microsoft.com/office/drawing/2014/main" id="{6B3B1EB4-E384-4072-BE64-418672624B7C}"/>
              </a:ext>
            </a:extLst>
          </p:cNvPr>
          <p:cNvCxnSpPr>
            <a:cxnSpLocks/>
          </p:cNvCxnSpPr>
          <p:nvPr/>
        </p:nvCxnSpPr>
        <p:spPr>
          <a:xfrm rot="10800000">
            <a:off x="4144485" y="2253385"/>
            <a:ext cx="957209" cy="10820"/>
          </a:xfrm>
          <a:prstGeom prst="bentConnector3">
            <a:avLst>
              <a:gd name="adj1" fmla="val 50000"/>
            </a:avLst>
          </a:prstGeom>
          <a:ln w="12700">
            <a:solidFill>
              <a:srgbClr val="00E296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7">
            <a:extLst>
              <a:ext uri="{FF2B5EF4-FFF2-40B4-BE49-F238E27FC236}">
                <a16:creationId xmlns:a16="http://schemas.microsoft.com/office/drawing/2014/main" id="{E86F8B48-9B28-4EEC-9B20-4C2FAD3718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52391" y="2133159"/>
            <a:ext cx="286126" cy="239329"/>
          </a:xfrm>
          <a:prstGeom prst="rect">
            <a:avLst/>
          </a:prstGeom>
        </p:spPr>
      </p:pic>
      <p:pic>
        <p:nvPicPr>
          <p:cNvPr id="21" name="Graphic 9">
            <a:extLst>
              <a:ext uri="{FF2B5EF4-FFF2-40B4-BE49-F238E27FC236}">
                <a16:creationId xmlns:a16="http://schemas.microsoft.com/office/drawing/2014/main" id="{DBD0839C-49EC-40B8-B250-46905D449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6816" y="2117132"/>
            <a:ext cx="580929" cy="512182"/>
          </a:xfrm>
          <a:prstGeom prst="rect">
            <a:avLst/>
          </a:prstGeom>
        </p:spPr>
      </p:pic>
      <p:pic>
        <p:nvPicPr>
          <p:cNvPr id="22" name="Graphic 45">
            <a:extLst>
              <a:ext uri="{FF2B5EF4-FFF2-40B4-BE49-F238E27FC236}">
                <a16:creationId xmlns:a16="http://schemas.microsoft.com/office/drawing/2014/main" id="{BA1262BB-4CBE-4AE1-BC34-719605AF5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80531" y="1995676"/>
            <a:ext cx="937661" cy="903357"/>
          </a:xfrm>
          <a:prstGeom prst="rect">
            <a:avLst/>
          </a:prstGeom>
        </p:spPr>
      </p:pic>
      <p:pic>
        <p:nvPicPr>
          <p:cNvPr id="23" name="Graphic 5">
            <a:extLst>
              <a:ext uri="{FF2B5EF4-FFF2-40B4-BE49-F238E27FC236}">
                <a16:creationId xmlns:a16="http://schemas.microsoft.com/office/drawing/2014/main" id="{BDBBDBD4-ED8F-453A-9B65-05F004913E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72315" y="3300640"/>
            <a:ext cx="349168" cy="232701"/>
          </a:xfrm>
          <a:prstGeom prst="rect">
            <a:avLst/>
          </a:prstGeom>
        </p:spPr>
      </p:pic>
      <p:pic>
        <p:nvPicPr>
          <p:cNvPr id="24" name="Graphic 6">
            <a:extLst>
              <a:ext uri="{FF2B5EF4-FFF2-40B4-BE49-F238E27FC236}">
                <a16:creationId xmlns:a16="http://schemas.microsoft.com/office/drawing/2014/main" id="{AF6816F9-CE37-49E0-AAED-2195099DCF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99048" y="4007761"/>
            <a:ext cx="644871" cy="322436"/>
          </a:xfrm>
          <a:prstGeom prst="rect">
            <a:avLst/>
          </a:prstGeom>
        </p:spPr>
      </p:pic>
      <p:pic>
        <p:nvPicPr>
          <p:cNvPr id="25" name="Graphic 5">
            <a:extLst>
              <a:ext uri="{FF2B5EF4-FFF2-40B4-BE49-F238E27FC236}">
                <a16:creationId xmlns:a16="http://schemas.microsoft.com/office/drawing/2014/main" id="{4C6417DA-E450-4C3B-9BD9-99766B7BF89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52034" y="3300640"/>
            <a:ext cx="349168" cy="232701"/>
          </a:xfrm>
          <a:prstGeom prst="rect">
            <a:avLst/>
          </a:prstGeom>
        </p:spPr>
      </p:pic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034ED361-1032-4734-B954-3D675DEB914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3901202" y="2404686"/>
            <a:ext cx="1202399" cy="1012305"/>
          </a:xfrm>
          <a:prstGeom prst="bentConnector3">
            <a:avLst/>
          </a:prstGeom>
          <a:ln w="12700">
            <a:solidFill>
              <a:srgbClr val="00E29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AB1AFAF-FE35-4A65-B67B-E9B27E5D336B}"/>
              </a:ext>
            </a:extLst>
          </p:cNvPr>
          <p:cNvSpPr/>
          <p:nvPr/>
        </p:nvSpPr>
        <p:spPr bwMode="auto">
          <a:xfrm>
            <a:off x="3863468" y="2511441"/>
            <a:ext cx="1238226" cy="1647031"/>
          </a:xfrm>
          <a:custGeom>
            <a:avLst/>
            <a:gdLst>
              <a:gd name="connsiteX0" fmla="*/ 0 w 2190750"/>
              <a:gd name="connsiteY0" fmla="*/ 2635250 h 2635250"/>
              <a:gd name="connsiteX1" fmla="*/ 1517650 w 2190750"/>
              <a:gd name="connsiteY1" fmla="*/ 2628900 h 2635250"/>
              <a:gd name="connsiteX2" fmla="*/ 1517650 w 2190750"/>
              <a:gd name="connsiteY2" fmla="*/ 0 h 2635250"/>
              <a:gd name="connsiteX3" fmla="*/ 2190750 w 2190750"/>
              <a:gd name="connsiteY3" fmla="*/ 6350 h 263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0" h="2635250">
                <a:moveTo>
                  <a:pt x="0" y="2635250"/>
                </a:moveTo>
                <a:lnTo>
                  <a:pt x="1517650" y="2628900"/>
                </a:lnTo>
                <a:lnTo>
                  <a:pt x="1517650" y="0"/>
                </a:lnTo>
                <a:lnTo>
                  <a:pt x="2190750" y="635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44"/>
          </a:p>
        </p:txBody>
      </p:sp>
      <p:pic>
        <p:nvPicPr>
          <p:cNvPr id="28" name="Graphic 67">
            <a:extLst>
              <a:ext uri="{FF2B5EF4-FFF2-40B4-BE49-F238E27FC236}">
                <a16:creationId xmlns:a16="http://schemas.microsoft.com/office/drawing/2014/main" id="{181AD8FE-C6F3-473A-8FC4-E1D2C2FC44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80210" y="4045715"/>
            <a:ext cx="235423" cy="235423"/>
          </a:xfrm>
          <a:prstGeom prst="rect">
            <a:avLst/>
          </a:prstGeom>
        </p:spPr>
      </p:pic>
      <p:pic>
        <p:nvPicPr>
          <p:cNvPr id="29" name="Graphic 67">
            <a:extLst>
              <a:ext uri="{FF2B5EF4-FFF2-40B4-BE49-F238E27FC236}">
                <a16:creationId xmlns:a16="http://schemas.microsoft.com/office/drawing/2014/main" id="{00C71F0E-815B-48BF-8EB3-F74F2A4D87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180210" y="3308675"/>
            <a:ext cx="235423" cy="23542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3373DE-4CAE-4518-82A0-7BEEA8C44B4A}"/>
              </a:ext>
            </a:extLst>
          </p:cNvPr>
          <p:cNvSpPr/>
          <p:nvPr/>
        </p:nvSpPr>
        <p:spPr bwMode="auto">
          <a:xfrm>
            <a:off x="4927420" y="1645543"/>
            <a:ext cx="983546" cy="3044233"/>
          </a:xfrm>
          <a:prstGeom prst="rect">
            <a:avLst/>
          </a:prstGeom>
          <a:noFill/>
          <a:ln w="12700">
            <a:solidFill>
              <a:srgbClr val="FF4E8B">
                <a:alpha val="99000"/>
              </a:srgb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44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675BFB-FAA9-4420-ABFA-A46A01F67C35}"/>
              </a:ext>
            </a:extLst>
          </p:cNvPr>
          <p:cNvSpPr txBox="1"/>
          <p:nvPr/>
        </p:nvSpPr>
        <p:spPr>
          <a:xfrm>
            <a:off x="5024341" y="1454142"/>
            <a:ext cx="803100" cy="400110"/>
          </a:xfrm>
          <a:prstGeom prst="rect">
            <a:avLst/>
          </a:prstGeom>
          <a:solidFill>
            <a:srgbClr val="00373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>
                <a:solidFill>
                  <a:srgbClr val="FF4E8B"/>
                </a:solidFill>
              </a:rPr>
              <a:t>1</a:t>
            </a:r>
            <a:r>
              <a:rPr lang="ko-KR" altLang="en-US" sz="1000" dirty="0">
                <a:solidFill>
                  <a:srgbClr val="FF4E8B"/>
                </a:solidFill>
              </a:rPr>
              <a:t>차 백업</a:t>
            </a:r>
            <a:endParaRPr lang="en-US" altLang="ko-KR" sz="1000" dirty="0">
              <a:solidFill>
                <a:srgbClr val="FF4E8B"/>
              </a:solidFill>
            </a:endParaRPr>
          </a:p>
          <a:p>
            <a:pPr algn="ctr"/>
            <a:r>
              <a:rPr lang="en-US" altLang="ko-KR" sz="1000" dirty="0">
                <a:solidFill>
                  <a:srgbClr val="FF4E8B"/>
                </a:solidFill>
              </a:rPr>
              <a:t>(</a:t>
            </a:r>
            <a:r>
              <a:rPr lang="ko-KR" altLang="en-US" sz="1000" dirty="0">
                <a:solidFill>
                  <a:srgbClr val="FF4E8B"/>
                </a:solidFill>
              </a:rPr>
              <a:t>단기보관</a:t>
            </a:r>
            <a:r>
              <a:rPr lang="en-US" altLang="ko-KR" sz="1000" dirty="0">
                <a:solidFill>
                  <a:srgbClr val="FF4E8B"/>
                </a:solidFill>
              </a:rPr>
              <a:t>)</a:t>
            </a:r>
            <a:endParaRPr lang="ko-KR" altLang="en-US" sz="1000" dirty="0">
              <a:solidFill>
                <a:srgbClr val="FF4E8B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FCBD385-0616-4935-802A-DA57DB893EA9}"/>
              </a:ext>
            </a:extLst>
          </p:cNvPr>
          <p:cNvSpPr/>
          <p:nvPr/>
        </p:nvSpPr>
        <p:spPr bwMode="auto">
          <a:xfrm>
            <a:off x="6383099" y="1654196"/>
            <a:ext cx="983546" cy="3035579"/>
          </a:xfrm>
          <a:prstGeom prst="rect">
            <a:avLst/>
          </a:prstGeom>
          <a:noFill/>
          <a:ln w="12700">
            <a:solidFill>
              <a:srgbClr val="FF4E8B">
                <a:alpha val="99000"/>
              </a:srgbClr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44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17FCF9-17B1-407A-B9FD-C00897999E37}"/>
              </a:ext>
            </a:extLst>
          </p:cNvPr>
          <p:cNvSpPr txBox="1"/>
          <p:nvPr/>
        </p:nvSpPr>
        <p:spPr>
          <a:xfrm>
            <a:off x="6556734" y="1454142"/>
            <a:ext cx="680096" cy="400110"/>
          </a:xfrm>
          <a:prstGeom prst="rect">
            <a:avLst/>
          </a:prstGeom>
          <a:solidFill>
            <a:srgbClr val="003738"/>
          </a:solidFill>
        </p:spPr>
        <p:txBody>
          <a:bodyPr wrap="square" lIns="11250" rIns="11250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rgbClr val="FF4E8B"/>
                </a:solidFill>
              </a:rPr>
              <a:t>백업 복사</a:t>
            </a:r>
            <a:endParaRPr lang="en-US" altLang="ko-KR" sz="1000" dirty="0">
              <a:solidFill>
                <a:srgbClr val="FF4E8B"/>
              </a:solidFill>
            </a:endParaRPr>
          </a:p>
          <a:p>
            <a:pPr algn="ctr"/>
            <a:r>
              <a:rPr lang="en-US" altLang="ko-KR" sz="1000" dirty="0">
                <a:solidFill>
                  <a:srgbClr val="FF4E8B"/>
                </a:solidFill>
              </a:rPr>
              <a:t>(</a:t>
            </a:r>
            <a:r>
              <a:rPr lang="ko-KR" altLang="en-US" sz="1000" dirty="0">
                <a:solidFill>
                  <a:srgbClr val="FF4E8B"/>
                </a:solidFill>
              </a:rPr>
              <a:t>장기 보관</a:t>
            </a:r>
            <a:r>
              <a:rPr lang="en-US" altLang="ko-KR" sz="1000" dirty="0">
                <a:solidFill>
                  <a:srgbClr val="FF4E8B"/>
                </a:solidFill>
              </a:rPr>
              <a:t>)</a:t>
            </a:r>
            <a:endParaRPr lang="ko-KR" altLang="en-US" sz="1000" dirty="0">
              <a:solidFill>
                <a:srgbClr val="FF4E8B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352CD8E-98FD-46B3-BB78-5151C3C5FAA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747745" y="2373223"/>
            <a:ext cx="764848" cy="6696"/>
          </a:xfrm>
          <a:prstGeom prst="straightConnector1">
            <a:avLst/>
          </a:prstGeom>
          <a:ln w="12700">
            <a:solidFill>
              <a:srgbClr val="FF4E8B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C0EC4DB-6B33-4ADD-A21B-C3884D1529D0}"/>
              </a:ext>
            </a:extLst>
          </p:cNvPr>
          <p:cNvCxnSpPr>
            <a:cxnSpLocks/>
          </p:cNvCxnSpPr>
          <p:nvPr/>
        </p:nvCxnSpPr>
        <p:spPr>
          <a:xfrm>
            <a:off x="5821007" y="2871864"/>
            <a:ext cx="681921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5B3E60-3F37-4A3E-A293-7350509FA0E5}"/>
              </a:ext>
            </a:extLst>
          </p:cNvPr>
          <p:cNvSpPr txBox="1"/>
          <p:nvPr/>
        </p:nvSpPr>
        <p:spPr>
          <a:xfrm>
            <a:off x="5839769" y="3034512"/>
            <a:ext cx="644579" cy="36163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75" dirty="0">
                <a:solidFill>
                  <a:schemeClr val="bg1"/>
                </a:solidFill>
              </a:rPr>
              <a:t>스토리지</a:t>
            </a:r>
            <a:endParaRPr lang="en-US" altLang="ko-KR" sz="875" dirty="0">
              <a:solidFill>
                <a:schemeClr val="bg1"/>
              </a:solidFill>
            </a:endParaRPr>
          </a:p>
          <a:p>
            <a:pPr algn="ctr"/>
            <a:r>
              <a:rPr lang="ko-KR" altLang="en-US" sz="875" dirty="0">
                <a:solidFill>
                  <a:schemeClr val="bg1"/>
                </a:solidFill>
              </a:rPr>
              <a:t>복제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11C153-FDD0-48C5-82C0-1CB063AF6C9C}"/>
              </a:ext>
            </a:extLst>
          </p:cNvPr>
          <p:cNvSpPr txBox="1"/>
          <p:nvPr/>
        </p:nvSpPr>
        <p:spPr>
          <a:xfrm>
            <a:off x="5838984" y="2501468"/>
            <a:ext cx="644579" cy="22698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75" dirty="0">
                <a:solidFill>
                  <a:schemeClr val="bg1"/>
                </a:solidFill>
              </a:rPr>
              <a:t>또는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F7DD35-48C9-4988-A202-A191DE31B17B}"/>
              </a:ext>
            </a:extLst>
          </p:cNvPr>
          <p:cNvSpPr txBox="1"/>
          <p:nvPr/>
        </p:nvSpPr>
        <p:spPr>
          <a:xfrm>
            <a:off x="5615321" y="1878675"/>
            <a:ext cx="1010306" cy="49629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875" dirty="0">
                <a:solidFill>
                  <a:schemeClr val="bg1"/>
                </a:solidFill>
              </a:rPr>
              <a:t>Veeam</a:t>
            </a:r>
          </a:p>
          <a:p>
            <a:pPr marL="57547" indent="-57547" algn="ctr" defTabSz="571486">
              <a:buFont typeface="Arial" panose="020B0604020202020204" pitchFamily="34" charset="0"/>
              <a:buChar char="•"/>
              <a:defRPr/>
            </a:pPr>
            <a:r>
              <a:rPr lang="ko-KR" altLang="en-US" sz="875" dirty="0">
                <a:solidFill>
                  <a:srgbClr val="FFFFFF"/>
                </a:solidFill>
                <a:ea typeface="맑은 고딕" panose="020B0503020000020004" pitchFamily="50" charset="-127"/>
              </a:rPr>
              <a:t>정책 기반</a:t>
            </a:r>
            <a:endParaRPr lang="en-US" altLang="ko-KR" sz="875" dirty="0">
              <a:solidFill>
                <a:srgbClr val="FFFFFF"/>
              </a:solidFill>
            </a:endParaRPr>
          </a:p>
          <a:p>
            <a:pPr marL="57547" indent="-57547" algn="ctr" defTabSz="571486">
              <a:buFont typeface="Arial" panose="020B0604020202020204" pitchFamily="34" charset="0"/>
              <a:buChar char="•"/>
              <a:defRPr/>
            </a:pPr>
            <a:r>
              <a:rPr lang="ko-KR" altLang="en-US" sz="875" dirty="0">
                <a:solidFill>
                  <a:srgbClr val="FFFFFF"/>
                </a:solidFill>
                <a:ea typeface="맑은 고딕" panose="020B0503020000020004" pitchFamily="50" charset="-127"/>
              </a:rPr>
              <a:t>비용 효율적</a:t>
            </a:r>
            <a:endParaRPr lang="en-US" altLang="ko-KR" sz="875" dirty="0">
              <a:solidFill>
                <a:srgbClr val="FFFFFF"/>
              </a:solidFill>
              <a:ea typeface="맑은 고딕" panose="020B0503020000020004" pitchFamily="50" charset="-127"/>
            </a:endParaRPr>
          </a:p>
        </p:txBody>
      </p:sp>
      <p:pic>
        <p:nvPicPr>
          <p:cNvPr id="39" name="Graphic 8">
            <a:extLst>
              <a:ext uri="{FF2B5EF4-FFF2-40B4-BE49-F238E27FC236}">
                <a16:creationId xmlns:a16="http://schemas.microsoft.com/office/drawing/2014/main" id="{F8D6DC5C-385F-46C7-A2BA-2D40379B43D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24143" y="2061902"/>
            <a:ext cx="273504" cy="273504"/>
          </a:xfrm>
          <a:prstGeom prst="rect">
            <a:avLst/>
          </a:prstGeom>
        </p:spPr>
      </p:pic>
      <p:pic>
        <p:nvPicPr>
          <p:cNvPr id="40" name="Graphic 9">
            <a:extLst>
              <a:ext uri="{FF2B5EF4-FFF2-40B4-BE49-F238E27FC236}">
                <a16:creationId xmlns:a16="http://schemas.microsoft.com/office/drawing/2014/main" id="{BF934A26-8072-4900-BFDC-CF0AE398F82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871692" y="2064178"/>
            <a:ext cx="273504" cy="273504"/>
          </a:xfrm>
          <a:prstGeom prst="rect">
            <a:avLst/>
          </a:prstGeom>
        </p:spPr>
      </p:pic>
      <p:pic>
        <p:nvPicPr>
          <p:cNvPr id="41" name="Graphic 11">
            <a:extLst>
              <a:ext uri="{FF2B5EF4-FFF2-40B4-BE49-F238E27FC236}">
                <a16:creationId xmlns:a16="http://schemas.microsoft.com/office/drawing/2014/main" id="{84E718A5-9CEC-4F7C-8572-669074C3403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036885" y="2440259"/>
            <a:ext cx="273504" cy="273504"/>
          </a:xfrm>
          <a:prstGeom prst="rect">
            <a:avLst/>
          </a:prstGeom>
        </p:spPr>
      </p:pic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26135291-0FEB-4D55-9005-B573F783DF75}"/>
              </a:ext>
            </a:extLst>
          </p:cNvPr>
          <p:cNvCxnSpPr>
            <a:cxnSpLocks/>
          </p:cNvCxnSpPr>
          <p:nvPr/>
        </p:nvCxnSpPr>
        <p:spPr>
          <a:xfrm>
            <a:off x="7108151" y="2409248"/>
            <a:ext cx="858464" cy="7455"/>
          </a:xfrm>
          <a:prstGeom prst="straightConnector1">
            <a:avLst/>
          </a:prstGeom>
          <a:ln w="12700">
            <a:solidFill>
              <a:srgbClr val="FF4E8B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5552F0-EB06-479A-8B25-5DAD2F5A53D2}"/>
              </a:ext>
            </a:extLst>
          </p:cNvPr>
          <p:cNvSpPr txBox="1"/>
          <p:nvPr/>
        </p:nvSpPr>
        <p:spPr>
          <a:xfrm>
            <a:off x="7201355" y="2439435"/>
            <a:ext cx="807089" cy="36163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75" dirty="0">
                <a:solidFill>
                  <a:srgbClr val="FF4E8B"/>
                </a:solidFill>
              </a:rPr>
              <a:t>자동 </a:t>
            </a:r>
            <a:r>
              <a:rPr lang="ko-KR" altLang="en-US" sz="875" dirty="0" err="1">
                <a:solidFill>
                  <a:srgbClr val="FF4E8B"/>
                </a:solidFill>
              </a:rPr>
              <a:t>아카이빙</a:t>
            </a:r>
            <a:endParaRPr lang="en-US" altLang="ko-KR" sz="875" dirty="0">
              <a:solidFill>
                <a:srgbClr val="FF4E8B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7E8BC0DE-21A2-4354-8D99-299FFE57C6D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77431" y="817162"/>
            <a:ext cx="2005942" cy="788710"/>
          </a:xfrm>
          <a:prstGeom prst="rect">
            <a:avLst/>
          </a:prstGeom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75A89F5-6A97-47DE-B821-81962BB42EF0}"/>
              </a:ext>
            </a:extLst>
          </p:cNvPr>
          <p:cNvCxnSpPr>
            <a:cxnSpLocks/>
          </p:cNvCxnSpPr>
          <p:nvPr/>
        </p:nvCxnSpPr>
        <p:spPr>
          <a:xfrm>
            <a:off x="5798376" y="3015276"/>
            <a:ext cx="743927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7">
            <a:extLst>
              <a:ext uri="{FF2B5EF4-FFF2-40B4-BE49-F238E27FC236}">
                <a16:creationId xmlns:a16="http://schemas.microsoft.com/office/drawing/2014/main" id="{5A24EA19-76D5-4D4E-AA66-11399371AD28}"/>
              </a:ext>
            </a:extLst>
          </p:cNvPr>
          <p:cNvGrpSpPr/>
          <p:nvPr/>
        </p:nvGrpSpPr>
        <p:grpSpPr>
          <a:xfrm>
            <a:off x="275348" y="2553553"/>
            <a:ext cx="2530390" cy="584775"/>
            <a:chOff x="4078644" y="2344132"/>
            <a:chExt cx="5183023" cy="58477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8E89EB-E869-4BB9-B23D-8BF6247E4A15}"/>
                </a:ext>
              </a:extLst>
            </p:cNvPr>
            <p:cNvSpPr txBox="1"/>
            <p:nvPr/>
          </p:nvSpPr>
          <p:spPr>
            <a:xfrm>
              <a:off x="4078644" y="2344132"/>
              <a:ext cx="5183023" cy="584775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00E296"/>
                  </a:solidFill>
                  <a:latin typeface="Tahoma"/>
                </a:rPr>
                <a:t>장기 데이터 소산 및 안정성 확보</a:t>
              </a:r>
            </a:p>
          </p:txBody>
        </p:sp>
        <p:cxnSp>
          <p:nvCxnSpPr>
            <p:cNvPr id="54" name="Straight Connector 5">
              <a:extLst>
                <a:ext uri="{FF2B5EF4-FFF2-40B4-BE49-F238E27FC236}">
                  <a16:creationId xmlns:a16="http://schemas.microsoft.com/office/drawing/2014/main" id="{FF417862-E4F3-42C9-AB09-DB08D6B08213}"/>
                </a:ext>
              </a:extLst>
            </p:cNvPr>
            <p:cNvCxnSpPr>
              <a:cxnSpLocks/>
            </p:cNvCxnSpPr>
            <p:nvPr/>
          </p:nvCxnSpPr>
          <p:spPr>
            <a:xfrm>
              <a:off x="4450080" y="2928610"/>
              <a:ext cx="4328683" cy="0"/>
            </a:xfrm>
            <a:prstGeom prst="line">
              <a:avLst/>
            </a:prstGeom>
            <a:ln w="19050">
              <a:solidFill>
                <a:srgbClr val="00E29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DFD7D2E5-C0CF-4895-A173-37F67D07D3A7}"/>
              </a:ext>
            </a:extLst>
          </p:cNvPr>
          <p:cNvSpPr txBox="1"/>
          <p:nvPr/>
        </p:nvSpPr>
        <p:spPr>
          <a:xfrm>
            <a:off x="393005" y="3254408"/>
            <a:ext cx="2284616" cy="1339894"/>
          </a:xfrm>
          <a:prstGeom prst="rect">
            <a:avLst/>
          </a:prstGeom>
        </p:spPr>
        <p:txBody>
          <a:bodyPr wrap="square" rtlCol="0" anchor="t">
            <a:noAutofit/>
          </a:bodyPr>
          <a:lstStyle/>
          <a:p>
            <a:pPr marL="178594" indent="-178594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오브젝트 스토리지에 데이터 장기 보관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 marL="178594" indent="-178594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rgbClr val="FFFFFF"/>
                </a:solidFill>
              </a:rPr>
              <a:t>랜섬웨어</a:t>
            </a:r>
            <a:r>
              <a:rPr lang="ko-KR" altLang="en-US" sz="1200" dirty="0">
                <a:solidFill>
                  <a:srgbClr val="FFFFFF"/>
                </a:solidFill>
              </a:rPr>
              <a:t> 및 악의적인 공격자로부터 데이터 보호</a:t>
            </a:r>
            <a:endParaRPr lang="en-US" altLang="ko-KR" sz="1200" dirty="0">
              <a:solidFill>
                <a:srgbClr val="FFFFFF"/>
              </a:solidFill>
            </a:endParaRPr>
          </a:p>
          <a:p>
            <a:pPr marL="178594" indent="-178594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FFFFFF"/>
                </a:solidFill>
              </a:rPr>
              <a:t>정책기반의 자동화된 데이터 보관</a:t>
            </a:r>
            <a:endParaRPr lang="en-US" altLang="ko-KR" sz="1200" dirty="0">
              <a:solidFill>
                <a:srgbClr val="FFFFFF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C2964DA-E6A7-45B4-A19C-3104A7CBA133}"/>
              </a:ext>
            </a:extLst>
          </p:cNvPr>
          <p:cNvGrpSpPr/>
          <p:nvPr/>
        </p:nvGrpSpPr>
        <p:grpSpPr>
          <a:xfrm>
            <a:off x="774942" y="921906"/>
            <a:ext cx="1311099" cy="1374597"/>
            <a:chOff x="8242851" y="1312723"/>
            <a:chExt cx="1477071" cy="1912548"/>
          </a:xfrm>
        </p:grpSpPr>
        <p:pic>
          <p:nvPicPr>
            <p:cNvPr id="57" name="Picture 6" descr="icon">
              <a:extLst>
                <a:ext uri="{FF2B5EF4-FFF2-40B4-BE49-F238E27FC236}">
                  <a16:creationId xmlns:a16="http://schemas.microsoft.com/office/drawing/2014/main" id="{8E7B8D92-8EBE-4F06-9355-7F14E48CE4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2851" y="1312723"/>
              <a:ext cx="1045556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8" descr="icon">
              <a:extLst>
                <a:ext uri="{FF2B5EF4-FFF2-40B4-BE49-F238E27FC236}">
                  <a16:creationId xmlns:a16="http://schemas.microsoft.com/office/drawing/2014/main" id="{AB051338-E4B5-4621-B03C-FA6B96830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755" y="1785271"/>
              <a:ext cx="104416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" name="Graphic 9">
            <a:extLst>
              <a:ext uri="{FF2B5EF4-FFF2-40B4-BE49-F238E27FC236}">
                <a16:creationId xmlns:a16="http://schemas.microsoft.com/office/drawing/2014/main" id="{0646E594-F847-46CF-9B59-F40AAF86D3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8867" y="2117132"/>
            <a:ext cx="580929" cy="512182"/>
          </a:xfrm>
          <a:prstGeom prst="rect">
            <a:avLst/>
          </a:prstGeom>
        </p:spPr>
      </p:pic>
      <p:pic>
        <p:nvPicPr>
          <p:cNvPr id="63" name="Picture 6">
            <a:extLst>
              <a:ext uri="{FF2B5EF4-FFF2-40B4-BE49-F238E27FC236}">
                <a16:creationId xmlns:a16="http://schemas.microsoft.com/office/drawing/2014/main" id="{AB8B3D1E-3B7E-4B23-A5EC-457536F1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1192" y="2723968"/>
            <a:ext cx="627583" cy="5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>
            <a:extLst>
              <a:ext uri="{FF2B5EF4-FFF2-40B4-BE49-F238E27FC236}">
                <a16:creationId xmlns:a16="http://schemas.microsoft.com/office/drawing/2014/main" id="{729CF70C-160D-4FF3-9C04-8D46EA3D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72998" y="2719860"/>
            <a:ext cx="627583" cy="57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3466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6" grpId="0"/>
      <p:bldP spid="37" grpId="0"/>
      <p:bldP spid="38" grpId="0"/>
      <p:bldP spid="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3DC2F95F-F004-364B-96BF-D07FF3092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rtl="0"/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주제</a:t>
            </a:r>
          </a:p>
        </p:txBody>
      </p:sp>
      <p:sp>
        <p:nvSpPr>
          <p:cNvPr id="31" name="Oval 31">
            <a:extLst>
              <a:ext uri="{FF2B5EF4-FFF2-40B4-BE49-F238E27FC236}">
                <a16:creationId xmlns:a16="http://schemas.microsoft.com/office/drawing/2014/main" id="{37D7839A-C800-CF4F-A2FB-2C9CD8173D8A}"/>
              </a:ext>
            </a:extLst>
          </p:cNvPr>
          <p:cNvSpPr/>
          <p:nvPr/>
        </p:nvSpPr>
        <p:spPr bwMode="auto">
          <a:xfrm>
            <a:off x="3457660" y="1509413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32" name="Oval 32">
            <a:extLst>
              <a:ext uri="{FF2B5EF4-FFF2-40B4-BE49-F238E27FC236}">
                <a16:creationId xmlns:a16="http://schemas.microsoft.com/office/drawing/2014/main" id="{424E8CF5-AB49-C14E-B56A-0376A83076C1}"/>
              </a:ext>
            </a:extLst>
          </p:cNvPr>
          <p:cNvSpPr/>
          <p:nvPr/>
        </p:nvSpPr>
        <p:spPr bwMode="auto">
          <a:xfrm>
            <a:off x="3457660" y="1931461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33" name="Oval 33">
            <a:extLst>
              <a:ext uri="{FF2B5EF4-FFF2-40B4-BE49-F238E27FC236}">
                <a16:creationId xmlns:a16="http://schemas.microsoft.com/office/drawing/2014/main" id="{E72D7AF3-DE61-3F44-887B-B32DA9BFB02E}"/>
              </a:ext>
            </a:extLst>
          </p:cNvPr>
          <p:cNvSpPr/>
          <p:nvPr/>
        </p:nvSpPr>
        <p:spPr bwMode="auto">
          <a:xfrm>
            <a:off x="3457660" y="2337637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34" name="Oval 34">
            <a:extLst>
              <a:ext uri="{FF2B5EF4-FFF2-40B4-BE49-F238E27FC236}">
                <a16:creationId xmlns:a16="http://schemas.microsoft.com/office/drawing/2014/main" id="{DDCC00CF-CBCC-FF47-81ED-717A2D0F4982}"/>
              </a:ext>
            </a:extLst>
          </p:cNvPr>
          <p:cNvSpPr/>
          <p:nvPr/>
        </p:nvSpPr>
        <p:spPr bwMode="auto">
          <a:xfrm>
            <a:off x="3457660" y="2752427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35" name="Oval 35">
            <a:extLst>
              <a:ext uri="{FF2B5EF4-FFF2-40B4-BE49-F238E27FC236}">
                <a16:creationId xmlns:a16="http://schemas.microsoft.com/office/drawing/2014/main" id="{69B0E5E6-9372-9A40-AFA8-D399502048EF}"/>
              </a:ext>
            </a:extLst>
          </p:cNvPr>
          <p:cNvSpPr/>
          <p:nvPr/>
        </p:nvSpPr>
        <p:spPr bwMode="auto">
          <a:xfrm>
            <a:off x="3457660" y="3155332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36" name="Oval 36">
            <a:extLst>
              <a:ext uri="{FF2B5EF4-FFF2-40B4-BE49-F238E27FC236}">
                <a16:creationId xmlns:a16="http://schemas.microsoft.com/office/drawing/2014/main" id="{9E1E3DDB-2E83-374C-9391-EF7F86BF9D12}"/>
              </a:ext>
            </a:extLst>
          </p:cNvPr>
          <p:cNvSpPr/>
          <p:nvPr/>
        </p:nvSpPr>
        <p:spPr bwMode="auto">
          <a:xfrm>
            <a:off x="3457660" y="3583960"/>
            <a:ext cx="79486" cy="79486"/>
          </a:xfrm>
          <a:prstGeom prst="ellipse">
            <a:avLst/>
          </a:prstGeom>
          <a:solidFill>
            <a:srgbClr val="43FFC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Tahoma" panose="020B0604030504040204" pitchFamily="34" charset="0"/>
            </a:endParaRPr>
          </a:p>
        </p:txBody>
      </p:sp>
      <p:cxnSp>
        <p:nvCxnSpPr>
          <p:cNvPr id="41" name="Straight Connector 42">
            <a:extLst>
              <a:ext uri="{FF2B5EF4-FFF2-40B4-BE49-F238E27FC236}">
                <a16:creationId xmlns:a16="http://schemas.microsoft.com/office/drawing/2014/main" id="{36558090-AB89-B145-8F7A-F4CCD5B259EF}"/>
              </a:ext>
            </a:extLst>
          </p:cNvPr>
          <p:cNvCxnSpPr>
            <a:cxnSpLocks/>
          </p:cNvCxnSpPr>
          <p:nvPr/>
        </p:nvCxnSpPr>
        <p:spPr>
          <a:xfrm>
            <a:off x="3497403" y="735013"/>
            <a:ext cx="0" cy="3636962"/>
          </a:xfrm>
          <a:prstGeom prst="line">
            <a:avLst/>
          </a:prstGeom>
          <a:ln w="19050">
            <a:gradFill>
              <a:gsLst>
                <a:gs pos="52000">
                  <a:srgbClr val="43FFC0"/>
                </a:gs>
                <a:gs pos="0">
                  <a:srgbClr val="43FFC0">
                    <a:alpha val="0"/>
                  </a:srgbClr>
                </a:gs>
                <a:gs pos="100000">
                  <a:srgbClr val="43FFC0">
                    <a:alpha val="0"/>
                  </a:srgbClr>
                </a:gs>
              </a:gsLst>
              <a:lin ang="5400000" scaled="0"/>
            </a:gra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Текст 18">
            <a:extLst>
              <a:ext uri="{FF2B5EF4-FFF2-40B4-BE49-F238E27FC236}">
                <a16:creationId xmlns:a16="http://schemas.microsoft.com/office/drawing/2014/main" id="{EBF66C1B-EC60-6146-AACC-8C6BBB845F32}"/>
              </a:ext>
            </a:extLst>
          </p:cNvPr>
          <p:cNvSpPr txBox="1">
            <a:spLocks/>
          </p:cNvSpPr>
          <p:nvPr/>
        </p:nvSpPr>
        <p:spPr>
          <a:xfrm>
            <a:off x="3723666" y="1433175"/>
            <a:ext cx="4917092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sz="1600">
                <a:latin typeface="Malgun Gothic" panose="020B0503020000020004" pitchFamily="34" charset="-127"/>
                <a:ea typeface="Malgun Gothic" panose="020B0503020000020004" pitchFamily="34" charset="-127"/>
              </a:rPr>
              <a:t>목표: 신뢰할 수 있는 랜섬웨어 보호</a:t>
            </a:r>
          </a:p>
        </p:txBody>
      </p:sp>
      <p:sp>
        <p:nvSpPr>
          <p:cNvPr id="63" name="Текст 19">
            <a:extLst>
              <a:ext uri="{FF2B5EF4-FFF2-40B4-BE49-F238E27FC236}">
                <a16:creationId xmlns:a16="http://schemas.microsoft.com/office/drawing/2014/main" id="{54A10A7F-3F7A-C746-90EA-D3888CD070D7}"/>
              </a:ext>
            </a:extLst>
          </p:cNvPr>
          <p:cNvSpPr txBox="1">
            <a:spLocks/>
          </p:cNvSpPr>
          <p:nvPr/>
        </p:nvSpPr>
        <p:spPr>
          <a:xfrm>
            <a:off x="3723654" y="2259500"/>
            <a:ext cx="4917097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실행 방식: </a:t>
            </a:r>
            <a:r>
              <a:rPr lang="ko-KR" sz="1600" dirty="0">
                <a:solidFill>
                  <a:srgbClr val="93EA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NIST </a:t>
            </a:r>
            <a:r>
              <a:rPr lang="ko-KR" sz="1600" dirty="0" err="1">
                <a:solidFill>
                  <a:srgbClr val="93EA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Cybersecurity</a:t>
            </a:r>
            <a:r>
              <a:rPr lang="ko-KR" sz="1600" dirty="0">
                <a:solidFill>
                  <a:srgbClr val="93EA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sz="1600" dirty="0" err="1">
                <a:solidFill>
                  <a:srgbClr val="93EA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Framework</a:t>
            </a:r>
            <a:endParaRPr lang="ko-KR" sz="1600" dirty="0">
              <a:solidFill>
                <a:srgbClr val="93EA20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4" name="Текст 20">
            <a:extLst>
              <a:ext uri="{FF2B5EF4-FFF2-40B4-BE49-F238E27FC236}">
                <a16:creationId xmlns:a16="http://schemas.microsoft.com/office/drawing/2014/main" id="{FBFA433F-5570-434A-A3AC-0BAE989A8955}"/>
              </a:ext>
            </a:extLst>
          </p:cNvPr>
          <p:cNvSpPr txBox="1">
            <a:spLocks/>
          </p:cNvSpPr>
          <p:nvPr/>
        </p:nvSpPr>
        <p:spPr>
          <a:xfrm>
            <a:off x="3723655" y="2672118"/>
            <a:ext cx="4917096" cy="2231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프레임워크에서의 심화</a:t>
            </a:r>
          </a:p>
        </p:txBody>
      </p:sp>
      <p:sp>
        <p:nvSpPr>
          <p:cNvPr id="65" name="Текст 21">
            <a:extLst>
              <a:ext uri="{FF2B5EF4-FFF2-40B4-BE49-F238E27FC236}">
                <a16:creationId xmlns:a16="http://schemas.microsoft.com/office/drawing/2014/main" id="{B99A88DA-1479-5942-AD1E-977CFCFEDE9F}"/>
              </a:ext>
            </a:extLst>
          </p:cNvPr>
          <p:cNvSpPr txBox="1">
            <a:spLocks/>
          </p:cNvSpPr>
          <p:nvPr/>
        </p:nvSpPr>
        <p:spPr>
          <a:xfrm>
            <a:off x="3723655" y="3093158"/>
            <a:ext cx="4917096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3-2-1-1-0 규칙</a:t>
            </a:r>
          </a:p>
        </p:txBody>
      </p:sp>
      <p:sp>
        <p:nvSpPr>
          <p:cNvPr id="66" name="Текст 22">
            <a:extLst>
              <a:ext uri="{FF2B5EF4-FFF2-40B4-BE49-F238E27FC236}">
                <a16:creationId xmlns:a16="http://schemas.microsoft.com/office/drawing/2014/main" id="{1565D606-1B71-C84D-ACAF-8B68BFD432AB}"/>
              </a:ext>
            </a:extLst>
          </p:cNvPr>
          <p:cNvSpPr txBox="1">
            <a:spLocks/>
          </p:cNvSpPr>
          <p:nvPr/>
        </p:nvSpPr>
        <p:spPr>
          <a:xfrm>
            <a:off x="3723656" y="1863627"/>
            <a:ext cx="4917095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sz="16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Veeam의</a:t>
            </a:r>
            <a:r>
              <a:rPr 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최</a:t>
            </a:r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신</a:t>
            </a:r>
            <a:r>
              <a:rPr lang="ko-KR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조언</a:t>
            </a:r>
          </a:p>
        </p:txBody>
      </p:sp>
      <p:sp>
        <p:nvSpPr>
          <p:cNvPr id="67" name="Текст 23">
            <a:extLst>
              <a:ext uri="{FF2B5EF4-FFF2-40B4-BE49-F238E27FC236}">
                <a16:creationId xmlns:a16="http://schemas.microsoft.com/office/drawing/2014/main" id="{9EC1090F-9172-B448-B70F-DED4D814E91E}"/>
              </a:ext>
            </a:extLst>
          </p:cNvPr>
          <p:cNvSpPr txBox="1">
            <a:spLocks/>
          </p:cNvSpPr>
          <p:nvPr/>
        </p:nvSpPr>
        <p:spPr>
          <a:xfrm>
            <a:off x="3723666" y="3523610"/>
            <a:ext cx="4917085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2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ko-KR" altLang="en-US" sz="1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모범 사례 및 고객 사례</a:t>
            </a:r>
            <a:endParaRPr lang="ko-KR" sz="1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0553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62" grpId="0" build="p"/>
      <p:bldP spid="63" grpId="0" build="p"/>
      <p:bldP spid="64" grpId="0" build="p"/>
      <p:bldP spid="65" grpId="0" build="p"/>
      <p:bldP spid="66" grpId="0" build="p"/>
      <p:bldP spid="6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704478-C80F-4713-A0EC-F933B0CA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sz="3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오프라인, 변경 불가능, 물리적으로 격리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3C3E73-4EB4-4BBF-BFB7-63D1579EE9D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02997" y="925513"/>
            <a:ext cx="7761288" cy="492125"/>
          </a:xfrm>
          <a:prstGeom prst="rect">
            <a:avLst/>
          </a:prstGeom>
        </p:spPr>
        <p:txBody>
          <a:bodyPr/>
          <a:lstStyle/>
          <a:p>
            <a:pPr marL="0" indent="0" rtl="0">
              <a:buNone/>
            </a:pPr>
            <a:r>
              <a:rPr lang="ko-KR" sz="16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가장 효과적인 복원력 기술은 특정 형태의 오프라인 스토리지 테이프, 이동식 디스크 등을 </a:t>
            </a:r>
            <a:r>
              <a:rPr lang="ko-KR" sz="1600">
                <a:solidFill>
                  <a:srgbClr val="93EB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복원력이 탁월한 사본</a:t>
            </a:r>
            <a:r>
              <a:rPr lang="ko-KR" sz="16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으로 사용하는 것입니다.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43B916-03C0-4782-AA8E-5DEC12BD1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813287"/>
              </p:ext>
            </p:extLst>
          </p:nvPr>
        </p:nvGraphicFramePr>
        <p:xfrm>
          <a:off x="381000" y="1847550"/>
          <a:ext cx="8382000" cy="2934000"/>
        </p:xfrm>
        <a:graphic>
          <a:graphicData uri="http://schemas.openxmlformats.org/drawingml/2006/table">
            <a:tbl>
              <a:tblPr/>
              <a:tblGrid>
                <a:gridCol w="3848271">
                  <a:extLst>
                    <a:ext uri="{9D8B030D-6E8A-4147-A177-3AD203B41FA5}">
                      <a16:colId xmlns:a16="http://schemas.microsoft.com/office/drawing/2014/main" val="25759158"/>
                    </a:ext>
                  </a:extLst>
                </a:gridCol>
                <a:gridCol w="4533729">
                  <a:extLst>
                    <a:ext uri="{9D8B030D-6E8A-4147-A177-3AD203B41FA5}">
                      <a16:colId xmlns:a16="http://schemas.microsoft.com/office/drawing/2014/main" val="2521240718"/>
                    </a:ext>
                  </a:extLst>
                </a:gridCol>
              </a:tblGrid>
              <a:tr h="281763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400" b="0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미디어 유형</a:t>
                      </a:r>
                    </a:p>
                  </a:txBody>
                  <a:tcPr marL="108000" marR="3082" marT="72000" marB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400" b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특징</a:t>
                      </a:r>
                    </a:p>
                  </a:txBody>
                  <a:tcPr marL="108000" marR="3082" marT="72000" marB="72000" anchor="ctr">
                    <a:lnL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69818"/>
                  </a:ext>
                </a:extLst>
              </a:tr>
              <a:tr h="281763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400" b="0" dirty="0">
                          <a:solidFill>
                            <a:srgbClr val="93EB2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테이프 미디어</a:t>
                      </a:r>
                    </a:p>
                  </a:txBody>
                  <a:tcPr marL="108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10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WORM에서 쓰거나 읽지 않을 때 완전히 오프라인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0587089"/>
                  </a:ext>
                </a:extLst>
              </a:tr>
              <a:tr h="348194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400" dirty="0">
                          <a:solidFill>
                            <a:srgbClr val="00E296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복제된 VM</a:t>
                      </a:r>
                    </a:p>
                  </a:txBody>
                  <a:tcPr marL="108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10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꺼졌을 때, 그리고 대부분의 경우 다른 인증 프레임워크가 될 수 있음(예를 들어 vSphere와 Hyper-V 호스트가 다른 도메인에 위치)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624811"/>
                  </a:ext>
                </a:extLst>
              </a:tr>
              <a:tr h="348194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400" dirty="0">
                          <a:solidFill>
                            <a:srgbClr val="00E296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1차 스토리지 스냅샷</a:t>
                      </a:r>
                    </a:p>
                  </a:txBody>
                  <a:tcPr marL="108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10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복원 기술로 사용 가능하며 일반적으로 다른 </a:t>
                      </a:r>
                      <a:b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</a:br>
                      <a:r>
                        <a:rPr lang="ko-KR" sz="110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인증 프레임워크가 있음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186793"/>
                  </a:ext>
                </a:extLst>
              </a:tr>
              <a:tr h="458911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400" dirty="0" err="1">
                          <a:solidFill>
                            <a:srgbClr val="00E296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Veeam</a:t>
                      </a:r>
                      <a:r>
                        <a:rPr lang="ko-KR" sz="1400" dirty="0">
                          <a:solidFill>
                            <a:srgbClr val="00E296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sz="1400" dirty="0" err="1">
                          <a:solidFill>
                            <a:srgbClr val="00E296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Cloud</a:t>
                      </a:r>
                      <a:r>
                        <a:rPr lang="ko-KR" sz="1400" dirty="0">
                          <a:solidFill>
                            <a:srgbClr val="00E296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</a:t>
                      </a:r>
                      <a:r>
                        <a:rPr lang="ko-KR" sz="1400" dirty="0" err="1">
                          <a:solidFill>
                            <a:srgbClr val="00E296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Connect</a:t>
                      </a:r>
                      <a:r>
                        <a:rPr lang="ko-KR" sz="1400" dirty="0">
                          <a:solidFill>
                            <a:srgbClr val="00E296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 백업 및 </a:t>
                      </a:r>
                      <a:br>
                        <a:rPr lang="ru-RU" sz="1400" dirty="0">
                          <a:solidFill>
                            <a:srgbClr val="00E296"/>
                          </a:solidFill>
                          <a:effectLst/>
                          <a:latin typeface="+mj-lt"/>
                          <a:ea typeface="Malgun Gothic" panose="020B0503020000020004" pitchFamily="34" charset="-127"/>
                        </a:rPr>
                      </a:br>
                      <a:r>
                        <a:rPr lang="ko-KR" sz="1400" b="0" kern="1200" dirty="0">
                          <a:solidFill>
                            <a:srgbClr val="93EB2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내부자 보호 기능</a:t>
                      </a:r>
                    </a:p>
                  </a:txBody>
                  <a:tcPr marL="108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10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백업 인프라에 직접 연결되지 않으며</a:t>
                      </a:r>
                      <a:br>
                        <a:rPr lang="en-US" sz="1100" dirty="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</a:br>
                      <a:r>
                        <a:rPr lang="ko-KR" sz="110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다른 API와 다른 인증 메커니즘 사용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630671"/>
                  </a:ext>
                </a:extLst>
              </a:tr>
              <a:tr h="281763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400" b="0">
                          <a:solidFill>
                            <a:srgbClr val="93EB2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회전식 하드 드라이브(회전 미디어)</a:t>
                      </a:r>
                    </a:p>
                  </a:txBody>
                  <a:tcPr marL="108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100">
                          <a:solidFill>
                            <a:schemeClr val="bg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쓰거나 읽지 않을 때 오프라인(테이프와 유사)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068447"/>
                  </a:ext>
                </a:extLst>
              </a:tr>
              <a:tr h="348194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400" b="0">
                          <a:solidFill>
                            <a:srgbClr val="93EB2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변경 불가능한 백업</a:t>
                      </a:r>
                    </a:p>
                  </a:txBody>
                  <a:tcPr marL="108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603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AWS S3와 몇몇 S3 호환 스토리지의 백업은 백업 데이터를</a:t>
                      </a:r>
                      <a:br>
                        <a:rPr kumimoji="0" lang="ru-RU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Malgun Gothic" panose="020B0503020000020004" pitchFamily="34" charset="-127"/>
                          <a:cs typeface="+mn-cs"/>
                        </a:rPr>
                      </a:br>
                      <a:r>
                        <a:rPr kumimoji="0" lang="ko-KR" sz="11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변경 불가 상태로 유지할 수 있음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585686"/>
                  </a:ext>
                </a:extLst>
              </a:tr>
              <a:tr h="281763">
                <a:tc>
                  <a:txBody>
                    <a:bodyPr/>
                    <a:lstStyle/>
                    <a:p>
                      <a:pPr algn="l" rtl="0" fontAlgn="b"/>
                      <a:r>
                        <a:rPr lang="ko-KR" sz="1400" b="0">
                          <a:solidFill>
                            <a:srgbClr val="93EB20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</a:rPr>
                        <a:t>강화된 Linux 리포지토리</a:t>
                      </a:r>
                    </a:p>
                  </a:txBody>
                  <a:tcPr marL="108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603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sz="11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Veeam</a:t>
                      </a:r>
                      <a:r>
                        <a:rPr kumimoji="0" lang="ko-K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백업의 </a:t>
                      </a:r>
                      <a:r>
                        <a:rPr kumimoji="0" lang="ko-KR" sz="1100" b="0" i="0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Linux</a:t>
                      </a:r>
                      <a:r>
                        <a:rPr kumimoji="0" lang="ko-KR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 변경 불가 플래그</a:t>
                      </a:r>
                    </a:p>
                  </a:txBody>
                  <a:tcPr marL="72000" marR="72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43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5245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25D80-78F9-4704-9E5D-20417441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고객 사례</a:t>
            </a:r>
            <a:r>
              <a:rPr lang="ko-KR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 altLang="en-US" sz="3200" b="1" dirty="0">
                <a:latin typeface="+mj-ea"/>
                <a:ea typeface="+mj-ea"/>
              </a:rPr>
              <a:t>비용</a:t>
            </a:r>
            <a:r>
              <a:rPr lang="en-US" altLang="ko-KR" sz="3200" b="1" dirty="0">
                <a:latin typeface="+mj-ea"/>
                <a:ea typeface="+mj-ea"/>
              </a:rPr>
              <a:t> </a:t>
            </a:r>
            <a:r>
              <a:rPr lang="ko-KR" altLang="en-US" sz="3200" b="1" dirty="0">
                <a:latin typeface="+mj-ea"/>
                <a:ea typeface="+mj-ea"/>
              </a:rPr>
              <a:t>효율적인 </a:t>
            </a:r>
            <a:r>
              <a:rPr lang="en-US" altLang="ko-KR" sz="3200" b="1" dirty="0">
                <a:latin typeface="+mj-ea"/>
                <a:ea typeface="+mj-ea"/>
              </a:rPr>
              <a:t>DR </a:t>
            </a:r>
            <a:r>
              <a:rPr lang="ko-KR" altLang="en-US" sz="3200" b="1" dirty="0">
                <a:latin typeface="+mj-ea"/>
                <a:ea typeface="+mj-ea"/>
              </a:rPr>
              <a:t>구축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D20AD-4BC4-4D85-B2C0-18F06E8B2459}"/>
              </a:ext>
            </a:extLst>
          </p:cNvPr>
          <p:cNvSpPr txBox="1">
            <a:spLocks/>
          </p:cNvSpPr>
          <p:nvPr/>
        </p:nvSpPr>
        <p:spPr>
          <a:xfrm>
            <a:off x="226811" y="1191489"/>
            <a:ext cx="8658107" cy="485362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SzPct val="90000"/>
              <a:buFont typeface="Arial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6047"/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Veeam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의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Replication &amp; Instant Recovery to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VMware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기능을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VMware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환경에 접목하여 적은 투자 비용으로 물리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서버 및 가상화에 대한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DR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구축 사례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Tahoma"/>
                <a:sym typeface="Roboto Condensed"/>
              </a:rPr>
              <a:t> 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AC8FA3A-7328-456B-B877-940881D679EA}"/>
              </a:ext>
            </a:extLst>
          </p:cNvPr>
          <p:cNvGrpSpPr/>
          <p:nvPr/>
        </p:nvGrpSpPr>
        <p:grpSpPr>
          <a:xfrm>
            <a:off x="282088" y="1933619"/>
            <a:ext cx="8602831" cy="2629913"/>
            <a:chOff x="398735" y="2370495"/>
            <a:chExt cx="11107466" cy="3168156"/>
          </a:xfrm>
        </p:grpSpPr>
        <p:pic>
          <p:nvPicPr>
            <p:cNvPr id="4" name="Picture 2" descr="í´ë¼ì°ëì ëí ì´ë¯¸ì§ ê²ìê²°ê³¼">
              <a:extLst>
                <a:ext uri="{FF2B5EF4-FFF2-40B4-BE49-F238E27FC236}">
                  <a16:creationId xmlns:a16="http://schemas.microsoft.com/office/drawing/2014/main" id="{05C04446-1931-43E3-8650-B089A060E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182" y="2472883"/>
              <a:ext cx="1027478" cy="683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44E456B-6BE0-45CD-9E52-95BF72EEF4BA}"/>
                </a:ext>
              </a:extLst>
            </p:cNvPr>
            <p:cNvSpPr txBox="1"/>
            <p:nvPr/>
          </p:nvSpPr>
          <p:spPr>
            <a:xfrm>
              <a:off x="7097163" y="2538963"/>
              <a:ext cx="485447" cy="52088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1G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i="0" u="none" strike="noStrike" kern="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WAN</a:t>
              </a:r>
              <a:endParaRPr kumimoji="0" lang="ko-KR" altLang="en-US" sz="900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2710C54-9780-4857-BF75-89721224C031}"/>
                </a:ext>
              </a:extLst>
            </p:cNvPr>
            <p:cNvSpPr/>
            <p:nvPr/>
          </p:nvSpPr>
          <p:spPr>
            <a:xfrm>
              <a:off x="8096643" y="2370495"/>
              <a:ext cx="3409558" cy="3168156"/>
            </a:xfrm>
            <a:prstGeom prst="roundRect">
              <a:avLst>
                <a:gd name="adj" fmla="val 63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0DC646C5-5845-44C7-AC8A-6BD9EACBC46F}"/>
                </a:ext>
              </a:extLst>
            </p:cNvPr>
            <p:cNvSpPr/>
            <p:nvPr/>
          </p:nvSpPr>
          <p:spPr>
            <a:xfrm>
              <a:off x="419101" y="2370495"/>
              <a:ext cx="6092437" cy="3168156"/>
            </a:xfrm>
            <a:prstGeom prst="roundRect">
              <a:avLst>
                <a:gd name="adj" fmla="val 3376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B0CADFC-0789-473E-BD9B-BB73E2379879}"/>
                </a:ext>
              </a:extLst>
            </p:cNvPr>
            <p:cNvSpPr/>
            <p:nvPr/>
          </p:nvSpPr>
          <p:spPr>
            <a:xfrm>
              <a:off x="1035582" y="3701038"/>
              <a:ext cx="1385461" cy="1154266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ea typeface="나눔고딕" panose="020D060400000000000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DDEB1FF-1455-4C0F-B705-B7185E377E55}"/>
                </a:ext>
              </a:extLst>
            </p:cNvPr>
            <p:cNvSpPr/>
            <p:nvPr/>
          </p:nvSpPr>
          <p:spPr>
            <a:xfrm>
              <a:off x="1035582" y="3453796"/>
              <a:ext cx="1385461" cy="24724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ea typeface="나눔고딕" panose="020D0604000000000000"/>
                </a:rPr>
                <a:t>VMware</a:t>
              </a:r>
              <a:r>
                <a:rPr lang="ko-KR" altLang="en-US" sz="800" b="1" dirty="0">
                  <a:solidFill>
                    <a:schemeClr val="bg1"/>
                  </a:solidFill>
                  <a:ea typeface="나눔고딕" panose="020D0604000000000000"/>
                </a:rPr>
                <a:t> </a:t>
              </a:r>
              <a:r>
                <a:rPr lang="ko-KR" altLang="en-US" sz="800" b="1" dirty="0" err="1">
                  <a:solidFill>
                    <a:schemeClr val="bg1"/>
                  </a:solidFill>
                  <a:ea typeface="나눔고딕" panose="020D0604000000000000"/>
                </a:rPr>
                <a:t>서버군</a:t>
              </a:r>
              <a:endParaRPr lang="ko-KR" altLang="en-US" sz="800" b="1" dirty="0">
                <a:solidFill>
                  <a:schemeClr val="bg1"/>
                </a:solidFill>
                <a:ea typeface="나눔고딕" panose="020D0604000000000000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E4D20F5-C32F-4F55-9136-7822E793B85A}"/>
                </a:ext>
              </a:extLst>
            </p:cNvPr>
            <p:cNvGrpSpPr/>
            <p:nvPr/>
          </p:nvGrpSpPr>
          <p:grpSpPr>
            <a:xfrm>
              <a:off x="1276716" y="3828419"/>
              <a:ext cx="988512" cy="937706"/>
              <a:chOff x="848544" y="2758868"/>
              <a:chExt cx="1095996" cy="106093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F7698B51-D834-4DCE-9ED8-8AF78CF6F1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8544" y="2758868"/>
                <a:ext cx="1095996" cy="1060938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63D28812-AF10-4377-9A70-C477FEE27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69629" y="2781742"/>
                <a:ext cx="244434" cy="241289"/>
              </a:xfrm>
              <a:prstGeom prst="rect">
                <a:avLst/>
              </a:prstGeom>
            </p:spPr>
          </p:pic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396781B-3B3F-49FA-BE97-C8A8DAB996D0}"/>
                </a:ext>
              </a:extLst>
            </p:cNvPr>
            <p:cNvGrpSpPr/>
            <p:nvPr/>
          </p:nvGrpSpPr>
          <p:grpSpPr>
            <a:xfrm>
              <a:off x="2682045" y="3923680"/>
              <a:ext cx="995498" cy="536841"/>
              <a:chOff x="6286830" y="2879550"/>
              <a:chExt cx="1135553" cy="59398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036602DD-4FA4-4CD7-B839-31B3E292C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6830" y="2951970"/>
                <a:ext cx="342900" cy="514350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B5CAD6E8-F857-4122-ADFC-8FF2C6F04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1059" y="2959188"/>
                <a:ext cx="342900" cy="504938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55231B2-7F30-4366-A328-2EF17E3445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43366" y="2959188"/>
                <a:ext cx="342900" cy="514350"/>
              </a:xfrm>
              <a:prstGeom prst="rect">
                <a:avLst/>
              </a:prstGeom>
            </p:spPr>
          </p:pic>
          <p:pic>
            <p:nvPicPr>
              <p:cNvPr id="17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082BDE86-EFB5-443A-963C-D03AAEDBC4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8280" y="2879550"/>
                <a:ext cx="193462" cy="20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6B31999A-788B-40FF-914B-1AEA3E7A75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727" y="2879550"/>
                <a:ext cx="193462" cy="20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28EF4ED9-B723-4B9E-AC89-BA2901A21E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8921" y="2879550"/>
                <a:ext cx="193462" cy="20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37C8010-0D72-4BE1-AA58-27A5C1DA977B}"/>
                </a:ext>
              </a:extLst>
            </p:cNvPr>
            <p:cNvSpPr/>
            <p:nvPr/>
          </p:nvSpPr>
          <p:spPr>
            <a:xfrm>
              <a:off x="2467576" y="3701264"/>
              <a:ext cx="1385461" cy="1154266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ea typeface="나눔고딕" panose="020D0604000000000000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5401E90-9797-4668-9940-3B88F7EA759B}"/>
                </a:ext>
              </a:extLst>
            </p:cNvPr>
            <p:cNvSpPr/>
            <p:nvPr/>
          </p:nvSpPr>
          <p:spPr>
            <a:xfrm>
              <a:off x="2467576" y="3454022"/>
              <a:ext cx="1385461" cy="24724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  <a:ea typeface="나눔고딕" panose="020D0604000000000000"/>
                </a:rPr>
                <a:t>X86</a:t>
              </a:r>
              <a:r>
                <a:rPr lang="ko-KR" altLang="en-US" sz="800" b="1" dirty="0">
                  <a:solidFill>
                    <a:schemeClr val="bg1"/>
                  </a:solidFill>
                  <a:ea typeface="나눔고딕" panose="020D0604000000000000"/>
                </a:rPr>
                <a:t> 물리</a:t>
              </a:r>
              <a:r>
                <a:rPr lang="en-US" altLang="ko-KR" sz="800" b="1" dirty="0">
                  <a:solidFill>
                    <a:schemeClr val="bg1"/>
                  </a:solidFill>
                  <a:ea typeface="나눔고딕" panose="020D0604000000000000"/>
                </a:rPr>
                <a:t> </a:t>
              </a:r>
              <a:r>
                <a:rPr lang="ko-KR" altLang="en-US" sz="800" b="1" dirty="0" err="1">
                  <a:solidFill>
                    <a:schemeClr val="bg1"/>
                  </a:solidFill>
                  <a:ea typeface="나눔고딕" panose="020D0604000000000000"/>
                </a:rPr>
                <a:t>서버군</a:t>
              </a:r>
              <a:endParaRPr lang="ko-KR" altLang="en-US" sz="800" b="1" dirty="0">
                <a:solidFill>
                  <a:schemeClr val="bg1"/>
                </a:solidFill>
                <a:ea typeface="나눔고딕" panose="020D060400000000000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0A7240C-3C73-40B7-85ED-EC7456696D69}"/>
                </a:ext>
              </a:extLst>
            </p:cNvPr>
            <p:cNvSpPr txBox="1"/>
            <p:nvPr/>
          </p:nvSpPr>
          <p:spPr>
            <a:xfrm>
              <a:off x="6851663" y="3075241"/>
              <a:ext cx="1007039" cy="42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i="1" dirty="0">
                  <a:solidFill>
                    <a:srgbClr val="00B050"/>
                  </a:solidFill>
                  <a:ea typeface="나눔고딕" panose="020D0604000000000000"/>
                </a:rPr>
                <a:t>2</a:t>
              </a:r>
              <a:r>
                <a:rPr lang="ko-KR" altLang="en-US" sz="700" b="1" i="1" dirty="0">
                  <a:solidFill>
                    <a:srgbClr val="00B050"/>
                  </a:solidFill>
                  <a:ea typeface="나눔고딕" panose="020D0604000000000000"/>
                </a:rPr>
                <a:t>차 백업 </a:t>
              </a:r>
              <a:r>
                <a:rPr lang="en-US" altLang="ko-KR" sz="700" b="1" i="1" dirty="0">
                  <a:solidFill>
                    <a:srgbClr val="00B050"/>
                  </a:solidFill>
                  <a:ea typeface="나눔고딕" panose="020D0604000000000000"/>
                </a:rPr>
                <a:t>(</a:t>
              </a:r>
              <a:r>
                <a:rPr lang="ko-KR" altLang="en-US" sz="700" b="1" i="1" dirty="0">
                  <a:solidFill>
                    <a:srgbClr val="00B050"/>
                  </a:solidFill>
                  <a:ea typeface="나눔고딕" panose="020D0604000000000000"/>
                </a:rPr>
                <a:t>일일</a:t>
              </a:r>
              <a:r>
                <a:rPr lang="en-US" altLang="ko-KR" sz="700" b="1" i="1" dirty="0">
                  <a:solidFill>
                    <a:srgbClr val="00B050"/>
                  </a:solidFill>
                  <a:ea typeface="나눔고딕" panose="020D0604000000000000"/>
                </a:rPr>
                <a:t>)</a:t>
              </a:r>
            </a:p>
          </p:txBody>
        </p:sp>
        <p:pic>
          <p:nvPicPr>
            <p:cNvPr id="23" name="Picture 148">
              <a:extLst>
                <a:ext uri="{FF2B5EF4-FFF2-40B4-BE49-F238E27FC236}">
                  <a16:creationId xmlns:a16="http://schemas.microsoft.com/office/drawing/2014/main" id="{941DA671-A5A9-4734-8988-DB37EA9A1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71354" y="3453217"/>
              <a:ext cx="848483" cy="71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46B298-A3C6-4B47-B6FB-58F9DE9778BA}"/>
                </a:ext>
              </a:extLst>
            </p:cNvPr>
            <p:cNvSpPr txBox="1"/>
            <p:nvPr/>
          </p:nvSpPr>
          <p:spPr>
            <a:xfrm>
              <a:off x="9942402" y="4185705"/>
              <a:ext cx="1389068" cy="277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400" b="1" dirty="0">
                  <a:highlight>
                    <a:srgbClr val="B9CDE5"/>
                  </a:highlight>
                  <a:ea typeface="나눔고딕" panose="020D0604000000000000"/>
                </a:rPr>
                <a:t>물리서버 즉각복구용 가상화인프라</a:t>
              </a:r>
              <a:endParaRPr lang="en-US" altLang="ko-KR" sz="400" b="1" dirty="0">
                <a:highlight>
                  <a:srgbClr val="B9CDE5"/>
                </a:highlight>
                <a:ea typeface="나눔고딕" panose="020D0604000000000000"/>
              </a:endParaRPr>
            </a:p>
            <a:p>
              <a:pPr algn="l"/>
              <a:r>
                <a:rPr lang="en-US" altLang="ko-KR" sz="300" dirty="0">
                  <a:ea typeface="나눔고딕" panose="020D0604000000000000"/>
                </a:rPr>
                <a:t>- VMware, </a:t>
              </a:r>
              <a:r>
                <a:rPr lang="ko-KR" altLang="en-US" sz="300" dirty="0">
                  <a:ea typeface="나눔고딕" panose="020D0604000000000000"/>
                </a:rPr>
                <a:t>하이퍼바이저</a:t>
              </a:r>
              <a:endParaRPr lang="en-US" altLang="ko-KR" sz="300" dirty="0">
                <a:ea typeface="나눔고딕" panose="020D0604000000000000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A5AC45B-23AF-46A1-AD43-3A5BD4F33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071354" y="3453217"/>
              <a:ext cx="197281" cy="17207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F81133-E907-427C-BC67-49B12001AD17}"/>
                </a:ext>
              </a:extLst>
            </p:cNvPr>
            <p:cNvSpPr txBox="1"/>
            <p:nvPr/>
          </p:nvSpPr>
          <p:spPr>
            <a:xfrm>
              <a:off x="976052" y="3653993"/>
              <a:ext cx="1215425" cy="256268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Agentless 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백업</a:t>
              </a:r>
              <a:endParaRPr lang="en-US" altLang="ko-KR" sz="600" b="1" dirty="0">
                <a:solidFill>
                  <a:srgbClr val="FF0000"/>
                </a:solidFill>
                <a:ea typeface="나눔고딕" panose="020D060400000000000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CDE3C1-2151-4D8C-A536-40FC9D669ED2}"/>
                </a:ext>
              </a:extLst>
            </p:cNvPr>
            <p:cNvSpPr txBox="1"/>
            <p:nvPr/>
          </p:nvSpPr>
          <p:spPr>
            <a:xfrm>
              <a:off x="2400382" y="3657621"/>
              <a:ext cx="1215425" cy="256268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Agent 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백업</a:t>
              </a:r>
              <a:endParaRPr lang="en-US" altLang="ko-KR" sz="600" b="1" dirty="0">
                <a:solidFill>
                  <a:srgbClr val="FF0000"/>
                </a:solidFill>
                <a:ea typeface="나눔고딕" panose="020D060400000000000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3B92D39-1C4C-47AA-BC93-FD38E8F58ACB}"/>
                </a:ext>
              </a:extLst>
            </p:cNvPr>
            <p:cNvSpPr txBox="1"/>
            <p:nvPr/>
          </p:nvSpPr>
          <p:spPr>
            <a:xfrm>
              <a:off x="398735" y="2388579"/>
              <a:ext cx="1082837" cy="33580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 센터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FAED1C-B225-4AC0-AEAB-545404EA8B60}"/>
                </a:ext>
              </a:extLst>
            </p:cNvPr>
            <p:cNvSpPr txBox="1"/>
            <p:nvPr/>
          </p:nvSpPr>
          <p:spPr>
            <a:xfrm>
              <a:off x="8106002" y="2404030"/>
              <a:ext cx="1082837" cy="33580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DR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센터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80D47C2C-9485-408F-9843-91C2BEC86FFA}"/>
                </a:ext>
              </a:extLst>
            </p:cNvPr>
            <p:cNvCxnSpPr>
              <a:cxnSpLocks/>
            </p:cNvCxnSpPr>
            <p:nvPr/>
          </p:nvCxnSpPr>
          <p:spPr>
            <a:xfrm>
              <a:off x="819984" y="2982369"/>
              <a:ext cx="4872776" cy="0"/>
            </a:xfrm>
            <a:prstGeom prst="line">
              <a:avLst/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68FE392-B5D6-4CC4-9425-07169308F121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4634128" y="2982369"/>
              <a:ext cx="0" cy="470848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48F0371B-EB19-4CBD-8844-CAD2AFC4E6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95133" y="4104939"/>
              <a:ext cx="663638" cy="67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그림 4">
              <a:extLst>
                <a:ext uri="{FF2B5EF4-FFF2-40B4-BE49-F238E27FC236}">
                  <a16:creationId xmlns:a16="http://schemas.microsoft.com/office/drawing/2014/main" id="{2D833291-3D43-4605-AF82-AA1A3C642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80151" y="3453217"/>
              <a:ext cx="707953" cy="620307"/>
            </a:xfrm>
            <a:prstGeom prst="rect">
              <a:avLst/>
            </a:prstGeom>
          </p:spPr>
        </p:pic>
        <p:sp>
          <p:nvSpPr>
            <p:cNvPr id="34" name="순서도: 카드 33">
              <a:extLst>
                <a:ext uri="{FF2B5EF4-FFF2-40B4-BE49-F238E27FC236}">
                  <a16:creationId xmlns:a16="http://schemas.microsoft.com/office/drawing/2014/main" id="{6B288F6C-4069-43BA-BF4E-94775F011C9B}"/>
                </a:ext>
              </a:extLst>
            </p:cNvPr>
            <p:cNvSpPr/>
            <p:nvPr/>
          </p:nvSpPr>
          <p:spPr bwMode="auto">
            <a:xfrm>
              <a:off x="4117440" y="4154662"/>
              <a:ext cx="279534" cy="226556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bg1"/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x86</a:t>
              </a:r>
              <a:endParaRPr lang="ko-KR" altLang="en-US" sz="400" b="1" spc="0" dirty="0">
                <a:solidFill>
                  <a:schemeClr val="bg1"/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35" name="순서도: 카드 34">
              <a:extLst>
                <a:ext uri="{FF2B5EF4-FFF2-40B4-BE49-F238E27FC236}">
                  <a16:creationId xmlns:a16="http://schemas.microsoft.com/office/drawing/2014/main" id="{BCC94C4F-1E20-46B7-9073-A4AACEDC8D54}"/>
                </a:ext>
              </a:extLst>
            </p:cNvPr>
            <p:cNvSpPr/>
            <p:nvPr/>
          </p:nvSpPr>
          <p:spPr bwMode="auto">
            <a:xfrm>
              <a:off x="4293831" y="4300630"/>
              <a:ext cx="279534" cy="226556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bg1"/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x86</a:t>
              </a:r>
              <a:endParaRPr lang="ko-KR" altLang="en-US" sz="400" b="1" spc="0" dirty="0">
                <a:solidFill>
                  <a:schemeClr val="bg1"/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36" name="순서도: 카드 35">
              <a:extLst>
                <a:ext uri="{FF2B5EF4-FFF2-40B4-BE49-F238E27FC236}">
                  <a16:creationId xmlns:a16="http://schemas.microsoft.com/office/drawing/2014/main" id="{6272EE32-9379-4B4C-A114-A485FC34C599}"/>
                </a:ext>
              </a:extLst>
            </p:cNvPr>
            <p:cNvSpPr/>
            <p:nvPr/>
          </p:nvSpPr>
          <p:spPr bwMode="auto">
            <a:xfrm>
              <a:off x="4470221" y="4444241"/>
              <a:ext cx="279534" cy="226556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dirty="0">
                  <a:solidFill>
                    <a:schemeClr val="bg1"/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x86</a:t>
              </a:r>
              <a:endParaRPr lang="ko-KR" altLang="en-US" sz="400" b="1" spc="0" dirty="0">
                <a:solidFill>
                  <a:schemeClr val="bg1"/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37" name="순서도: 카드 36">
              <a:extLst>
                <a:ext uri="{FF2B5EF4-FFF2-40B4-BE49-F238E27FC236}">
                  <a16:creationId xmlns:a16="http://schemas.microsoft.com/office/drawing/2014/main" id="{059D79CB-CF1D-4D8E-AE36-6532C18447BF}"/>
                </a:ext>
              </a:extLst>
            </p:cNvPr>
            <p:cNvSpPr/>
            <p:nvPr/>
          </p:nvSpPr>
          <p:spPr bwMode="auto">
            <a:xfrm>
              <a:off x="4611238" y="4158215"/>
              <a:ext cx="279534" cy="226556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VM</a:t>
              </a:r>
              <a:endParaRPr lang="ko-KR" altLang="en-US" sz="4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38" name="순서도: 카드 37">
              <a:extLst>
                <a:ext uri="{FF2B5EF4-FFF2-40B4-BE49-F238E27FC236}">
                  <a16:creationId xmlns:a16="http://schemas.microsoft.com/office/drawing/2014/main" id="{337B51DC-F261-44E6-8E22-53F391257EBA}"/>
                </a:ext>
              </a:extLst>
            </p:cNvPr>
            <p:cNvSpPr/>
            <p:nvPr/>
          </p:nvSpPr>
          <p:spPr bwMode="auto">
            <a:xfrm>
              <a:off x="4787629" y="4304181"/>
              <a:ext cx="279534" cy="226556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VM</a:t>
              </a:r>
              <a:endParaRPr lang="ko-KR" altLang="en-US" sz="4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39" name="순서도: 카드 38">
              <a:extLst>
                <a:ext uri="{FF2B5EF4-FFF2-40B4-BE49-F238E27FC236}">
                  <a16:creationId xmlns:a16="http://schemas.microsoft.com/office/drawing/2014/main" id="{10708250-96E1-403A-A224-1172EA5067CD}"/>
                </a:ext>
              </a:extLst>
            </p:cNvPr>
            <p:cNvSpPr/>
            <p:nvPr/>
          </p:nvSpPr>
          <p:spPr bwMode="auto">
            <a:xfrm>
              <a:off x="4964020" y="4447794"/>
              <a:ext cx="279534" cy="226556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VM</a:t>
              </a:r>
              <a:endParaRPr lang="ko-KR" altLang="en-US" sz="4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6C72E3D6-74F4-42B1-A0B6-3623BCCE4D42}"/>
                </a:ext>
              </a:extLst>
            </p:cNvPr>
            <p:cNvCxnSpPr>
              <a:cxnSpLocks/>
            </p:cNvCxnSpPr>
            <p:nvPr/>
          </p:nvCxnSpPr>
          <p:spPr>
            <a:xfrm>
              <a:off x="8406493" y="2982369"/>
              <a:ext cx="2728232" cy="0"/>
            </a:xfrm>
            <a:prstGeom prst="line">
              <a:avLst/>
            </a:prstGeom>
            <a:noFill/>
            <a:ln w="19050" cap="flat" cmpd="sng" algn="ctr">
              <a:solidFill>
                <a:srgbClr val="5B9BD5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pic>
          <p:nvPicPr>
            <p:cNvPr id="41" name="Picture 6">
              <a:extLst>
                <a:ext uri="{FF2B5EF4-FFF2-40B4-BE49-F238E27FC236}">
                  <a16:creationId xmlns:a16="http://schemas.microsoft.com/office/drawing/2014/main" id="{1A7CA4D7-74E9-4047-B816-AB191807A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04855" y="4104939"/>
              <a:ext cx="663638" cy="67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그림 4">
              <a:extLst>
                <a:ext uri="{FF2B5EF4-FFF2-40B4-BE49-F238E27FC236}">
                  <a16:creationId xmlns:a16="http://schemas.microsoft.com/office/drawing/2014/main" id="{5BF3B823-40D8-4116-9432-F257D257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489873" y="3453217"/>
              <a:ext cx="707953" cy="620307"/>
            </a:xfrm>
            <a:prstGeom prst="rect">
              <a:avLst/>
            </a:prstGeom>
          </p:spPr>
        </p:pic>
        <p:sp>
          <p:nvSpPr>
            <p:cNvPr id="43" name="순서도: 카드 42">
              <a:extLst>
                <a:ext uri="{FF2B5EF4-FFF2-40B4-BE49-F238E27FC236}">
                  <a16:creationId xmlns:a16="http://schemas.microsoft.com/office/drawing/2014/main" id="{87BD1BE2-8835-489C-924F-025FCD5C4D58}"/>
                </a:ext>
              </a:extLst>
            </p:cNvPr>
            <p:cNvSpPr/>
            <p:nvPr/>
          </p:nvSpPr>
          <p:spPr bwMode="auto">
            <a:xfrm>
              <a:off x="8327162" y="4154662"/>
              <a:ext cx="279534" cy="226556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bg1"/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x86</a:t>
              </a:r>
              <a:endParaRPr lang="ko-KR" altLang="en-US" sz="400" b="1" spc="0" dirty="0">
                <a:solidFill>
                  <a:schemeClr val="bg1"/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44" name="순서도: 카드 43">
              <a:extLst>
                <a:ext uri="{FF2B5EF4-FFF2-40B4-BE49-F238E27FC236}">
                  <a16:creationId xmlns:a16="http://schemas.microsoft.com/office/drawing/2014/main" id="{E91A8A34-4F0A-48A1-86A0-71393AB7ECC6}"/>
                </a:ext>
              </a:extLst>
            </p:cNvPr>
            <p:cNvSpPr/>
            <p:nvPr/>
          </p:nvSpPr>
          <p:spPr bwMode="auto">
            <a:xfrm>
              <a:off x="8503553" y="4300630"/>
              <a:ext cx="279534" cy="226556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bg1"/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x86</a:t>
              </a:r>
              <a:endParaRPr lang="ko-KR" altLang="en-US" sz="400" b="1" spc="0" dirty="0">
                <a:solidFill>
                  <a:schemeClr val="bg1"/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45" name="순서도: 카드 44">
              <a:extLst>
                <a:ext uri="{FF2B5EF4-FFF2-40B4-BE49-F238E27FC236}">
                  <a16:creationId xmlns:a16="http://schemas.microsoft.com/office/drawing/2014/main" id="{39F462A0-E108-46E0-A949-A69322E2AB46}"/>
                </a:ext>
              </a:extLst>
            </p:cNvPr>
            <p:cNvSpPr/>
            <p:nvPr/>
          </p:nvSpPr>
          <p:spPr bwMode="auto">
            <a:xfrm>
              <a:off x="8679943" y="4444241"/>
              <a:ext cx="279534" cy="226556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dirty="0">
                  <a:solidFill>
                    <a:schemeClr val="bg1"/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x86</a:t>
              </a:r>
              <a:endParaRPr lang="ko-KR" altLang="en-US" sz="400" b="1" spc="0" dirty="0">
                <a:solidFill>
                  <a:schemeClr val="bg1"/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46" name="순서도: 카드 45">
              <a:extLst>
                <a:ext uri="{FF2B5EF4-FFF2-40B4-BE49-F238E27FC236}">
                  <a16:creationId xmlns:a16="http://schemas.microsoft.com/office/drawing/2014/main" id="{74540AAE-E3D5-4796-AC3F-3FB2645100D6}"/>
                </a:ext>
              </a:extLst>
            </p:cNvPr>
            <p:cNvSpPr/>
            <p:nvPr/>
          </p:nvSpPr>
          <p:spPr bwMode="auto">
            <a:xfrm>
              <a:off x="8820960" y="4158215"/>
              <a:ext cx="279534" cy="226556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VM</a:t>
              </a:r>
              <a:endParaRPr lang="ko-KR" altLang="en-US" sz="4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47" name="순서도: 카드 46">
              <a:extLst>
                <a:ext uri="{FF2B5EF4-FFF2-40B4-BE49-F238E27FC236}">
                  <a16:creationId xmlns:a16="http://schemas.microsoft.com/office/drawing/2014/main" id="{8C2F2FA5-05C4-4C4E-B64F-CA81D1D79586}"/>
                </a:ext>
              </a:extLst>
            </p:cNvPr>
            <p:cNvSpPr/>
            <p:nvPr/>
          </p:nvSpPr>
          <p:spPr bwMode="auto">
            <a:xfrm>
              <a:off x="8997351" y="4304181"/>
              <a:ext cx="279534" cy="226556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VM</a:t>
              </a:r>
              <a:endParaRPr lang="ko-KR" altLang="en-US" sz="4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sp>
          <p:nvSpPr>
            <p:cNvPr id="48" name="순서도: 카드 47">
              <a:extLst>
                <a:ext uri="{FF2B5EF4-FFF2-40B4-BE49-F238E27FC236}">
                  <a16:creationId xmlns:a16="http://schemas.microsoft.com/office/drawing/2014/main" id="{5D167E92-E0F4-4040-9C8C-A6C6B55FF1EC}"/>
                </a:ext>
              </a:extLst>
            </p:cNvPr>
            <p:cNvSpPr/>
            <p:nvPr/>
          </p:nvSpPr>
          <p:spPr bwMode="auto">
            <a:xfrm>
              <a:off x="9173742" y="4447794"/>
              <a:ext cx="279534" cy="226556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4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나눔고딕" panose="020D0604000000000000"/>
                  <a:cs typeface="Segoe UI" pitchFamily="34" charset="0"/>
                </a:rPr>
                <a:t>VM</a:t>
              </a:r>
              <a:endParaRPr lang="ko-KR" altLang="en-US" sz="4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/>
                <a:cs typeface="Segoe UI" pitchFamily="34" charset="0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414EBA4-37A0-4D16-95D5-9440855930E3}"/>
                </a:ext>
              </a:extLst>
            </p:cNvPr>
            <p:cNvCxnSpPr>
              <a:cxnSpLocks/>
            </p:cNvCxnSpPr>
            <p:nvPr/>
          </p:nvCxnSpPr>
          <p:spPr>
            <a:xfrm>
              <a:off x="3167626" y="2982369"/>
              <a:ext cx="0" cy="470848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87F0565-EA42-4560-A0DC-192A1CE29D22}"/>
                </a:ext>
              </a:extLst>
            </p:cNvPr>
            <p:cNvCxnSpPr>
              <a:cxnSpLocks/>
            </p:cNvCxnSpPr>
            <p:nvPr/>
          </p:nvCxnSpPr>
          <p:spPr>
            <a:xfrm>
              <a:off x="1729351" y="2982369"/>
              <a:ext cx="0" cy="470848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786A7917-7B5A-4EFD-A0C9-0ED2A9FF0E67}"/>
                </a:ext>
              </a:extLst>
            </p:cNvPr>
            <p:cNvCxnSpPr>
              <a:cxnSpLocks/>
            </p:cNvCxnSpPr>
            <p:nvPr/>
          </p:nvCxnSpPr>
          <p:spPr>
            <a:xfrm>
              <a:off x="10497360" y="2982369"/>
              <a:ext cx="0" cy="470848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7B78D38E-0082-410A-805E-DBD02F117571}"/>
                </a:ext>
              </a:extLst>
            </p:cNvPr>
            <p:cNvCxnSpPr>
              <a:cxnSpLocks/>
            </p:cNvCxnSpPr>
            <p:nvPr/>
          </p:nvCxnSpPr>
          <p:spPr>
            <a:xfrm>
              <a:off x="8820960" y="2982369"/>
              <a:ext cx="0" cy="470848"/>
            </a:xfrm>
            <a:prstGeom prst="line">
              <a:avLst/>
            </a:prstGeom>
            <a:noFill/>
            <a:ln w="2540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97C5A3AD-3FC0-4E7D-81DD-E19C81FB05A8}"/>
                </a:ext>
              </a:extLst>
            </p:cNvPr>
            <p:cNvCxnSpPr>
              <a:cxnSpLocks/>
              <a:stCxn id="18" idx="0"/>
              <a:endCxn id="34" idx="0"/>
            </p:cNvCxnSpPr>
            <p:nvPr/>
          </p:nvCxnSpPr>
          <p:spPr>
            <a:xfrm rot="16200000" flipH="1">
              <a:off x="3639326" y="3536781"/>
              <a:ext cx="230982" cy="1004780"/>
            </a:xfrm>
            <a:prstGeom prst="bentConnector3">
              <a:avLst>
                <a:gd name="adj1" fmla="val -367010"/>
              </a:avLst>
            </a:prstGeom>
            <a:noFill/>
            <a:ln w="76200" cap="flat" cmpd="sng" algn="ctr">
              <a:solidFill>
                <a:srgbClr val="92D050">
                  <a:alpha val="50000"/>
                </a:srgb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5BA069-7C67-440F-9EBF-6067C96F2E31}"/>
                </a:ext>
              </a:extLst>
            </p:cNvPr>
            <p:cNvSpPr txBox="1"/>
            <p:nvPr/>
          </p:nvSpPr>
          <p:spPr>
            <a:xfrm>
              <a:off x="3220370" y="3148013"/>
              <a:ext cx="1007039" cy="42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700" b="1" i="1" dirty="0">
                  <a:solidFill>
                    <a:srgbClr val="00B050"/>
                  </a:solidFill>
                  <a:ea typeface="나눔고딕" panose="020D0604000000000000"/>
                </a:rPr>
                <a:t>1</a:t>
              </a:r>
              <a:r>
                <a:rPr lang="ko-KR" altLang="en-US" sz="700" b="1" i="1" dirty="0">
                  <a:solidFill>
                    <a:srgbClr val="00B050"/>
                  </a:solidFill>
                  <a:ea typeface="나눔고딕" panose="020D0604000000000000"/>
                </a:rPr>
                <a:t>차 백업 </a:t>
              </a:r>
              <a:r>
                <a:rPr lang="en-US" altLang="ko-KR" sz="700" b="1" i="1" dirty="0">
                  <a:solidFill>
                    <a:srgbClr val="00B050"/>
                  </a:solidFill>
                  <a:ea typeface="나눔고딕" panose="020D0604000000000000"/>
                </a:rPr>
                <a:t>(</a:t>
              </a:r>
              <a:r>
                <a:rPr lang="ko-KR" altLang="en-US" sz="700" b="1" i="1" dirty="0">
                  <a:solidFill>
                    <a:srgbClr val="00B050"/>
                  </a:solidFill>
                  <a:ea typeface="나눔고딕" panose="020D0604000000000000"/>
                </a:rPr>
                <a:t>일일</a:t>
              </a:r>
              <a:r>
                <a:rPr lang="en-US" altLang="ko-KR" sz="700" b="1" i="1" dirty="0">
                  <a:solidFill>
                    <a:srgbClr val="00B050"/>
                  </a:solidFill>
                  <a:ea typeface="나눔고딕" panose="020D0604000000000000"/>
                </a:rPr>
                <a:t>)</a:t>
              </a:r>
            </a:p>
          </p:txBody>
        </p:sp>
        <p:cxnSp>
          <p:nvCxnSpPr>
            <p:cNvPr id="55" name="연결선: 꺾임 54">
              <a:extLst>
                <a:ext uri="{FF2B5EF4-FFF2-40B4-BE49-F238E27FC236}">
                  <a16:creationId xmlns:a16="http://schemas.microsoft.com/office/drawing/2014/main" id="{4335B279-87AB-4F16-9B56-7E591724F528}"/>
                </a:ext>
              </a:extLst>
            </p:cNvPr>
            <p:cNvCxnSpPr>
              <a:cxnSpLocks/>
              <a:stCxn id="12" idx="0"/>
              <a:endCxn id="25" idx="0"/>
            </p:cNvCxnSpPr>
            <p:nvPr/>
          </p:nvCxnSpPr>
          <p:spPr>
            <a:xfrm rot="5400000" flipH="1" flipV="1">
              <a:off x="5590270" y="-731088"/>
              <a:ext cx="395419" cy="8764031"/>
            </a:xfrm>
            <a:prstGeom prst="bentConnector3">
              <a:avLst>
                <a:gd name="adj1" fmla="val 271028"/>
              </a:avLst>
            </a:prstGeom>
            <a:noFill/>
            <a:ln w="76200" cap="flat" cmpd="sng" algn="ctr">
              <a:solidFill>
                <a:srgbClr val="00B0F0">
                  <a:alpha val="50000"/>
                </a:srgb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51469B6-A521-46DC-BA72-A0B4BEDC50D3}"/>
                </a:ext>
              </a:extLst>
            </p:cNvPr>
            <p:cNvSpPr txBox="1"/>
            <p:nvPr/>
          </p:nvSpPr>
          <p:spPr>
            <a:xfrm>
              <a:off x="4950598" y="2520948"/>
              <a:ext cx="2018571" cy="4271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i="1" dirty="0">
                  <a:solidFill>
                    <a:srgbClr val="00B0F0"/>
                  </a:solidFill>
                  <a:ea typeface="나눔고딕" panose="020D0604000000000000"/>
                </a:rPr>
                <a:t>복제 </a:t>
              </a:r>
              <a:r>
                <a:rPr lang="en-US" altLang="ko-KR" sz="700" b="1" i="1" dirty="0">
                  <a:solidFill>
                    <a:srgbClr val="00B0F0"/>
                  </a:solidFill>
                  <a:ea typeface="나눔고딕" panose="020D0604000000000000"/>
                </a:rPr>
                <a:t>(Replication </a:t>
              </a:r>
              <a:r>
                <a:rPr lang="ko-KR" altLang="en-US" sz="700" b="1" i="1" dirty="0">
                  <a:solidFill>
                    <a:srgbClr val="00B0F0"/>
                  </a:solidFill>
                  <a:ea typeface="나눔고딕" panose="020D0604000000000000"/>
                </a:rPr>
                <a:t>일일 </a:t>
              </a:r>
              <a:r>
                <a:rPr lang="en-US" altLang="ko-KR" sz="700" b="1" i="1" dirty="0">
                  <a:solidFill>
                    <a:srgbClr val="00B0F0"/>
                  </a:solidFill>
                  <a:ea typeface="나눔고딕" panose="020D0604000000000000"/>
                </a:rPr>
                <a:t>1</a:t>
              </a:r>
              <a:r>
                <a:rPr lang="ko-KR" altLang="en-US" sz="700" b="1" i="1" dirty="0">
                  <a:solidFill>
                    <a:srgbClr val="00B0F0"/>
                  </a:solidFill>
                  <a:ea typeface="나눔고딕" panose="020D0604000000000000"/>
                </a:rPr>
                <a:t>회 이상</a:t>
              </a:r>
              <a:r>
                <a:rPr lang="en-US" altLang="ko-KR" sz="700" b="1" i="1" dirty="0">
                  <a:solidFill>
                    <a:srgbClr val="00B0F0"/>
                  </a:solidFill>
                  <a:ea typeface="나눔고딕" panose="020D0604000000000000"/>
                </a:rPr>
                <a:t>)</a:t>
              </a:r>
            </a:p>
          </p:txBody>
        </p: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25E8DF8D-827C-4673-8881-386A52FF0F16}"/>
                </a:ext>
              </a:extLst>
            </p:cNvPr>
            <p:cNvCxnSpPr>
              <a:cxnSpLocks/>
              <a:stCxn id="58" idx="0"/>
              <a:endCxn id="37" idx="0"/>
            </p:cNvCxnSpPr>
            <p:nvPr/>
          </p:nvCxnSpPr>
          <p:spPr>
            <a:xfrm rot="16200000" flipH="1">
              <a:off x="3290655" y="2697865"/>
              <a:ext cx="309009" cy="2611690"/>
            </a:xfrm>
            <a:prstGeom prst="bentConnector3">
              <a:avLst>
                <a:gd name="adj1" fmla="val -249677"/>
              </a:avLst>
            </a:prstGeom>
            <a:noFill/>
            <a:ln w="76200" cap="flat" cmpd="sng" algn="ctr">
              <a:solidFill>
                <a:srgbClr val="92D050">
                  <a:alpha val="50000"/>
                </a:srgbClr>
              </a:solidFill>
              <a:prstDash val="solid"/>
              <a:miter lim="800000"/>
              <a:headEnd type="none"/>
              <a:tailEnd type="triangle"/>
            </a:ln>
            <a:effectLst/>
          </p:spPr>
        </p:cxn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AFA22FC-1DEA-4138-B4A6-B09266B76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029084" y="3849206"/>
              <a:ext cx="220462" cy="213262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F4C8667-036F-4E09-8286-4D578956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732344" y="3444256"/>
              <a:ext cx="197281" cy="172070"/>
            </a:xfrm>
            <a:prstGeom prst="rect">
              <a:avLst/>
            </a:prstGeom>
          </p:spPr>
        </p:pic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CA36F441-0EE2-4DA9-8F72-1CD640CA86EF}"/>
                </a:ext>
              </a:extLst>
            </p:cNvPr>
            <p:cNvCxnSpPr>
              <a:cxnSpLocks/>
              <a:stCxn id="59" idx="2"/>
              <a:endCxn id="47" idx="3"/>
            </p:cNvCxnSpPr>
            <p:nvPr/>
          </p:nvCxnSpPr>
          <p:spPr>
            <a:xfrm rot="5400000">
              <a:off x="9653369" y="3239842"/>
              <a:ext cx="801133" cy="1554100"/>
            </a:xfrm>
            <a:prstGeom prst="bentConnector2">
              <a:avLst/>
            </a:prstGeom>
            <a:ln w="19050">
              <a:solidFill>
                <a:srgbClr val="FF0000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연결선: 꺾임 60">
              <a:extLst>
                <a:ext uri="{FF2B5EF4-FFF2-40B4-BE49-F238E27FC236}">
                  <a16:creationId xmlns:a16="http://schemas.microsoft.com/office/drawing/2014/main" id="{6B189A71-93AF-4003-A34A-9EF893CC5551}"/>
                </a:ext>
              </a:extLst>
            </p:cNvPr>
            <p:cNvCxnSpPr>
              <a:cxnSpLocks/>
              <a:stCxn id="59" idx="2"/>
              <a:endCxn id="45" idx="3"/>
            </p:cNvCxnSpPr>
            <p:nvPr/>
          </p:nvCxnSpPr>
          <p:spPr>
            <a:xfrm rot="5400000">
              <a:off x="9424635" y="3151168"/>
              <a:ext cx="941193" cy="1871508"/>
            </a:xfrm>
            <a:prstGeom prst="bentConnector2">
              <a:avLst/>
            </a:prstGeom>
            <a:ln w="19050">
              <a:solidFill>
                <a:srgbClr val="FF0000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AD65264-7FFA-4794-8E67-2929F1BCF51E}"/>
                </a:ext>
              </a:extLst>
            </p:cNvPr>
            <p:cNvSpPr txBox="1"/>
            <p:nvPr/>
          </p:nvSpPr>
          <p:spPr>
            <a:xfrm>
              <a:off x="9453276" y="4535510"/>
              <a:ext cx="1955649" cy="64067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X86 &amp; VM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 즉각 복구</a:t>
              </a:r>
              <a:endParaRPr lang="en-US" altLang="ko-KR" sz="600" b="1" dirty="0">
                <a:solidFill>
                  <a:srgbClr val="FF0000"/>
                </a:solidFill>
                <a:ea typeface="나눔고딕" panose="020D0604000000000000"/>
              </a:endParaRPr>
            </a:p>
            <a:p>
              <a:pPr algn="ctr"/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(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재해발생 시 복제된 </a:t>
              </a:r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VM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을 제외한 나머지 복구 </a:t>
              </a:r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– 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약 </a:t>
              </a:r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10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분 이내 서비스 가능</a:t>
              </a:r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7624520-2815-49E3-B2F3-5DF08ED7D168}"/>
                </a:ext>
              </a:extLst>
            </p:cNvPr>
            <p:cNvSpPr txBox="1"/>
            <p:nvPr/>
          </p:nvSpPr>
          <p:spPr>
            <a:xfrm>
              <a:off x="8712208" y="3043336"/>
              <a:ext cx="1955649" cy="38440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VM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 </a:t>
              </a:r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Fail-Over</a:t>
              </a:r>
            </a:p>
            <a:p>
              <a:pPr algn="ctr"/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(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재해발생 시 즉시</a:t>
              </a:r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 </a:t>
              </a:r>
              <a:r>
                <a:rPr lang="ko-KR" altLang="en-US" sz="600" b="1" dirty="0">
                  <a:solidFill>
                    <a:srgbClr val="FF0000"/>
                  </a:solidFill>
                  <a:ea typeface="나눔고딕" panose="020D0604000000000000"/>
                </a:rPr>
                <a:t>서비스 가능</a:t>
              </a:r>
              <a:r>
                <a:rPr lang="en-US" altLang="ko-KR" sz="600" b="1" dirty="0">
                  <a:solidFill>
                    <a:srgbClr val="FF0000"/>
                  </a:solidFill>
                  <a:ea typeface="나눔고딕" panose="020D0604000000000000"/>
                </a:rPr>
                <a:t>)</a:t>
              </a:r>
            </a:p>
          </p:txBody>
        </p: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7B8A56E6-B863-4729-8F8B-D179EF838A1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804403" y="2262158"/>
              <a:ext cx="145966" cy="4033331"/>
            </a:xfrm>
            <a:prstGeom prst="bentConnector3">
              <a:avLst>
                <a:gd name="adj1" fmla="val 909161"/>
              </a:avLst>
            </a:prstGeom>
            <a:ln w="76200">
              <a:solidFill>
                <a:srgbClr val="00B050">
                  <a:alpha val="7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66909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25D80-78F9-4704-9E5D-20417441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고객 사례</a:t>
            </a:r>
            <a:r>
              <a:rPr lang="ko-KR" altLang="ko-KR" sz="2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b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altLang="ko-KR" sz="3200" b="1" dirty="0">
                <a:latin typeface="+mn-ea"/>
                <a:ea typeface="+mn-ea"/>
              </a:rPr>
              <a:t>DR </a:t>
            </a:r>
            <a:r>
              <a:rPr lang="ko-KR" altLang="en-US" sz="3200" b="1" dirty="0">
                <a:latin typeface="+mn-ea"/>
                <a:ea typeface="+mn-ea"/>
              </a:rPr>
              <a:t>구축 및 </a:t>
            </a:r>
            <a:r>
              <a:rPr lang="en-US" altLang="ko-KR" sz="3200" b="1" dirty="0">
                <a:latin typeface="+mn-ea"/>
                <a:ea typeface="+mn-ea"/>
              </a:rPr>
              <a:t>Cloud </a:t>
            </a:r>
            <a:r>
              <a:rPr lang="ko-KR" altLang="en-US" sz="3200" b="1" dirty="0">
                <a:latin typeface="+mn-ea"/>
                <a:ea typeface="+mn-ea"/>
              </a:rPr>
              <a:t>소산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ED20AD-4BC4-4D85-B2C0-18F06E8B2459}"/>
              </a:ext>
            </a:extLst>
          </p:cNvPr>
          <p:cNvSpPr txBox="1">
            <a:spLocks/>
          </p:cNvSpPr>
          <p:nvPr/>
        </p:nvSpPr>
        <p:spPr>
          <a:xfrm>
            <a:off x="226811" y="1100583"/>
            <a:ext cx="8658107" cy="485362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SzPct val="90000"/>
              <a:buFont typeface="Arial" pitchFamily="34" charset="0"/>
              <a:buNone/>
              <a:defRPr sz="18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6047"/>
            <a:r>
              <a:rPr lang="en-US" altLang="ko-KR" sz="1200" b="1" dirty="0">
                <a:latin typeface="Tahoma"/>
              </a:rPr>
              <a:t>VMware </a:t>
            </a:r>
            <a:r>
              <a:rPr lang="ko-KR" altLang="en-US" sz="1200" b="1" dirty="0">
                <a:latin typeface="Tahoma"/>
              </a:rPr>
              <a:t>가상화에 대한 백업</a:t>
            </a:r>
            <a:r>
              <a:rPr lang="en-US" altLang="ko-KR" sz="1200" b="1" dirty="0">
                <a:latin typeface="Tahoma"/>
              </a:rPr>
              <a:t> </a:t>
            </a:r>
            <a:r>
              <a:rPr lang="ko-KR" altLang="en-US" sz="1200" b="1" dirty="0">
                <a:latin typeface="Tahoma"/>
              </a:rPr>
              <a:t>및 복제 구성을 통해 </a:t>
            </a:r>
            <a:r>
              <a:rPr lang="en-US" altLang="ko-KR" sz="1200" b="1" dirty="0">
                <a:latin typeface="Tahoma"/>
              </a:rPr>
              <a:t>RTO/RPO</a:t>
            </a:r>
            <a:r>
              <a:rPr lang="ko-KR" altLang="en-US" sz="1200" b="1" dirty="0">
                <a:latin typeface="Tahoma"/>
              </a:rPr>
              <a:t>를 최적화한 </a:t>
            </a:r>
            <a:r>
              <a:rPr lang="en-US" altLang="ko-KR" sz="1200" b="1" dirty="0">
                <a:latin typeface="Tahoma"/>
              </a:rPr>
              <a:t>DR </a:t>
            </a:r>
            <a:r>
              <a:rPr lang="ko-KR" altLang="en-US" sz="1200" b="1" dirty="0">
                <a:latin typeface="Tahoma"/>
              </a:rPr>
              <a:t>구축 사례입니다</a:t>
            </a:r>
            <a:r>
              <a:rPr lang="en-US" altLang="ko-KR" sz="1200" b="1" dirty="0">
                <a:latin typeface="Tahoma"/>
              </a:rPr>
              <a:t>. </a:t>
            </a:r>
            <a:r>
              <a:rPr lang="ko-KR" altLang="en-US" sz="1200" b="1" dirty="0">
                <a:latin typeface="Tahoma"/>
              </a:rPr>
              <a:t>더욱이 </a:t>
            </a:r>
            <a:r>
              <a:rPr lang="en-US" altLang="ko-KR" sz="1200" b="1" dirty="0">
                <a:latin typeface="Tahoma"/>
              </a:rPr>
              <a:t>DR </a:t>
            </a:r>
            <a:r>
              <a:rPr lang="ko-KR" altLang="en-US" sz="1200" b="1" dirty="0">
                <a:latin typeface="Tahoma"/>
              </a:rPr>
              <a:t>복제에 그치지 않고 </a:t>
            </a:r>
            <a:r>
              <a:rPr lang="en-US" altLang="ko-KR" sz="1200" b="1" dirty="0">
                <a:latin typeface="Tahoma"/>
              </a:rPr>
              <a:t>Cloud Tier </a:t>
            </a:r>
            <a:r>
              <a:rPr lang="ko-KR" altLang="en-US" sz="1200" b="1" dirty="0">
                <a:latin typeface="Tahoma"/>
              </a:rPr>
              <a:t>기능을 이용하여 </a:t>
            </a:r>
            <a:r>
              <a:rPr lang="en-US" altLang="ko-KR" sz="1200" b="1" dirty="0">
                <a:latin typeface="Tahoma"/>
              </a:rPr>
              <a:t>Cloud</a:t>
            </a:r>
            <a:r>
              <a:rPr lang="ko-KR" altLang="en-US" sz="1200" b="1" dirty="0">
                <a:latin typeface="Tahoma"/>
              </a:rPr>
              <a:t>의 </a:t>
            </a:r>
            <a:r>
              <a:rPr lang="en-US" altLang="ko-KR" sz="1200" b="1" dirty="0">
                <a:latin typeface="Tahoma"/>
              </a:rPr>
              <a:t>Object Storage</a:t>
            </a:r>
            <a:r>
              <a:rPr lang="ko-KR" altLang="en-US" sz="1200" b="1" dirty="0">
                <a:latin typeface="Tahoma"/>
              </a:rPr>
              <a:t>로 주요 데이터에 대한 장기보관 및 사이버 테러 방지까지 구현</a:t>
            </a:r>
            <a:endParaRPr lang="en-US" altLang="ko-KR" sz="1200" b="1" dirty="0">
              <a:latin typeface="Tahoma"/>
              <a:sym typeface="Roboto Condensed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C0395B8-E85A-4A63-A2D7-4C38FC77A99A}"/>
              </a:ext>
            </a:extLst>
          </p:cNvPr>
          <p:cNvGrpSpPr/>
          <p:nvPr/>
        </p:nvGrpSpPr>
        <p:grpSpPr>
          <a:xfrm>
            <a:off x="287769" y="1585945"/>
            <a:ext cx="8536189" cy="3240396"/>
            <a:chOff x="226811" y="1780946"/>
            <a:chExt cx="9440020" cy="3635516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E1039724-59E9-488C-93E7-9EFD2A01A8F5}"/>
                </a:ext>
              </a:extLst>
            </p:cNvPr>
            <p:cNvGrpSpPr/>
            <p:nvPr/>
          </p:nvGrpSpPr>
          <p:grpSpPr>
            <a:xfrm>
              <a:off x="226811" y="1780946"/>
              <a:ext cx="9328126" cy="3635516"/>
              <a:chOff x="2396125" y="2489212"/>
              <a:chExt cx="8363938" cy="3115435"/>
            </a:xfrm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6B2A7ADC-9D31-4257-970C-2136C6C3F63A}"/>
                  </a:ext>
                </a:extLst>
              </p:cNvPr>
              <p:cNvSpPr/>
              <p:nvPr/>
            </p:nvSpPr>
            <p:spPr>
              <a:xfrm>
                <a:off x="6113727" y="2499070"/>
                <a:ext cx="2211810" cy="2216850"/>
              </a:xfrm>
              <a:prstGeom prst="roundRect">
                <a:avLst>
                  <a:gd name="adj" fmla="val 6300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008C73CB-5C2E-4D40-AD21-427E064FF29D}"/>
                  </a:ext>
                </a:extLst>
              </p:cNvPr>
              <p:cNvSpPr/>
              <p:nvPr/>
            </p:nvSpPr>
            <p:spPr>
              <a:xfrm>
                <a:off x="2396125" y="2502928"/>
                <a:ext cx="3488620" cy="3040407"/>
              </a:xfrm>
              <a:prstGeom prst="roundRect">
                <a:avLst>
                  <a:gd name="adj" fmla="val 3376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69" name="직선 연결선 68">
                <a:extLst>
                  <a:ext uri="{FF2B5EF4-FFF2-40B4-BE49-F238E27FC236}">
                    <a16:creationId xmlns:a16="http://schemas.microsoft.com/office/drawing/2014/main" id="{E4B69180-2F7C-4482-83EE-212471D4FA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4261" y="2820954"/>
                <a:ext cx="3159405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  <a:headEnd type="oval"/>
                <a:tailEnd type="oval"/>
              </a:ln>
              <a:effectLst/>
            </p:spPr>
          </p:cxnSp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B23BD61D-52D1-43B9-8FF6-9502B6709C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18421" y="2825973"/>
                <a:ext cx="1" cy="323833"/>
              </a:xfrm>
              <a:prstGeom prst="line">
                <a:avLst/>
              </a:prstGeom>
              <a:noFill/>
              <a:ln w="127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13D85813-8DE4-435B-B606-8F98516A6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66098" y="2829862"/>
                <a:ext cx="1" cy="1213889"/>
              </a:xfrm>
              <a:prstGeom prst="line">
                <a:avLst/>
              </a:prstGeom>
              <a:noFill/>
              <a:ln w="254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72" name="Picture 6">
                <a:extLst>
                  <a:ext uri="{FF2B5EF4-FFF2-40B4-BE49-F238E27FC236}">
                    <a16:creationId xmlns:a16="http://schemas.microsoft.com/office/drawing/2014/main" id="{0D517295-D66C-4EDA-AF54-A844B5C13D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467218" y="4075378"/>
                <a:ext cx="622295" cy="5536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7A1AC49F-1D03-43EC-935C-5A5B9E49E2FE}"/>
                  </a:ext>
                </a:extLst>
              </p:cNvPr>
              <p:cNvGrpSpPr/>
              <p:nvPr/>
            </p:nvGrpSpPr>
            <p:grpSpPr>
              <a:xfrm>
                <a:off x="4922459" y="3966125"/>
                <a:ext cx="679942" cy="1347627"/>
                <a:chOff x="3314868" y="3989866"/>
                <a:chExt cx="773249" cy="1757176"/>
              </a:xfrm>
            </p:grpSpPr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B1CDA705-21C5-4DE4-B3E1-431CD529E3AE}"/>
                    </a:ext>
                  </a:extLst>
                </p:cNvPr>
                <p:cNvGrpSpPr/>
                <p:nvPr/>
              </p:nvGrpSpPr>
              <p:grpSpPr>
                <a:xfrm>
                  <a:off x="3359229" y="4712538"/>
                  <a:ext cx="711125" cy="1034504"/>
                  <a:chOff x="2122564" y="1507912"/>
                  <a:chExt cx="711125" cy="1034504"/>
                </a:xfrm>
              </p:grpSpPr>
              <p:sp>
                <p:nvSpPr>
                  <p:cNvPr id="105" name="Isosceles Triangle 50">
                    <a:extLst>
                      <a:ext uri="{FF2B5EF4-FFF2-40B4-BE49-F238E27FC236}">
                        <a16:creationId xmlns:a16="http://schemas.microsoft.com/office/drawing/2014/main" id="{3BDA91B9-909B-4EA2-A356-0BD5A1E92596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2122564" y="1507912"/>
                    <a:ext cx="711125" cy="554835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100000">
                        <a:srgbClr val="83C9EF">
                          <a:alpha val="12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68580" tIns="34290" rIns="34290" bIns="6858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685574">
                      <a:defRPr/>
                    </a:pPr>
                    <a:endParaRPr lang="ru-RU" sz="1200" spc="-38" dirty="0" err="1"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latin typeface="Tahoma"/>
                      <a:cs typeface="Segoe UI" pitchFamily="34" charset="0"/>
                    </a:endParaRPr>
                  </a:p>
                </p:txBody>
              </p:sp>
              <p:pic>
                <p:nvPicPr>
                  <p:cNvPr id="106" name="Picture 6">
                    <a:extLst>
                      <a:ext uri="{FF2B5EF4-FFF2-40B4-BE49-F238E27FC236}">
                        <a16:creationId xmlns:a16="http://schemas.microsoft.com/office/drawing/2014/main" id="{5375DA9F-11A0-4D35-9E85-B6D1222F8A0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131591" y="1892816"/>
                    <a:ext cx="636862" cy="649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7" name="TextBox 36">
                    <a:extLst>
                      <a:ext uri="{FF2B5EF4-FFF2-40B4-BE49-F238E27FC236}">
                        <a16:creationId xmlns:a16="http://schemas.microsoft.com/office/drawing/2014/main" id="{71EC5D4B-9BAA-4964-967E-410C4873CFE1}"/>
                      </a:ext>
                    </a:extLst>
                  </p:cNvPr>
                  <p:cNvSpPr txBox="1"/>
                  <p:nvPr/>
                </p:nvSpPr>
                <p:spPr>
                  <a:xfrm>
                    <a:off x="2213122" y="1517504"/>
                    <a:ext cx="568824" cy="17195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ko-KR" altLang="en-US" sz="900" dirty="0">
                        <a:solidFill>
                          <a:prstClr val="black"/>
                        </a:solidFill>
                        <a:cs typeface="Segoe UI" pitchFamily="34" charset="0"/>
                      </a:rPr>
                      <a:t>백업 서버</a:t>
                    </a:r>
                    <a:endParaRPr lang="ru-RU" sz="900" dirty="0" err="1">
                      <a:solidFill>
                        <a:prstClr val="black"/>
                      </a:solidFill>
                      <a:latin typeface="Tahoma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04" name="그림 103">
                  <a:extLst>
                    <a:ext uri="{FF2B5EF4-FFF2-40B4-BE49-F238E27FC236}">
                      <a16:creationId xmlns:a16="http://schemas.microsoft.com/office/drawing/2014/main" id="{46D5A3AC-BA1A-4C53-8718-369DC8C40D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14868" y="3989866"/>
                  <a:ext cx="773249" cy="746536"/>
                </a:xfrm>
                <a:prstGeom prst="rect">
                  <a:avLst/>
                </a:prstGeom>
              </p:spPr>
            </p:pic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F110CD6-24A5-4C0F-BA75-72512EF5CD47}"/>
                  </a:ext>
                </a:extLst>
              </p:cNvPr>
              <p:cNvGrpSpPr/>
              <p:nvPr/>
            </p:nvGrpSpPr>
            <p:grpSpPr>
              <a:xfrm>
                <a:off x="2686752" y="3080150"/>
                <a:ext cx="2063337" cy="1014906"/>
                <a:chOff x="567697" y="2834640"/>
                <a:chExt cx="2338913" cy="1323340"/>
              </a:xfrm>
            </p:grpSpPr>
            <p:pic>
              <p:nvPicPr>
                <p:cNvPr id="97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A1584246-7AB5-4C46-8E9F-B5ABBCA0DB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850" y="3171537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8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E3097E62-F95F-484B-A058-A9A2D65100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4159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9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8A73E419-5AD6-4040-A713-9666B9AA804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3964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0" name="Isosceles Triangle 50">
                  <a:extLst>
                    <a:ext uri="{FF2B5EF4-FFF2-40B4-BE49-F238E27FC236}">
                      <a16:creationId xmlns:a16="http://schemas.microsoft.com/office/drawing/2014/main" id="{3BB5268D-56E6-4D0C-91E2-373ECE9CF46A}"/>
                    </a:ext>
                  </a:extLst>
                </p:cNvPr>
                <p:cNvSpPr/>
                <p:nvPr/>
              </p:nvSpPr>
              <p:spPr bwMode="auto">
                <a:xfrm rot="10800000">
                  <a:off x="854703" y="3910117"/>
                  <a:ext cx="1802151" cy="247863"/>
                </a:xfrm>
                <a:prstGeom prst="triangle">
                  <a:avLst>
                    <a:gd name="adj" fmla="val 47886"/>
                  </a:avLst>
                </a:prstGeom>
                <a:gradFill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68580" tIns="34290" rIns="34290" bIns="685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57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200" b="0" i="0" u="none" strike="noStrike" kern="1200" cap="none" spc="-38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Tahoma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01" name="직사각형 100">
                  <a:extLst>
                    <a:ext uri="{FF2B5EF4-FFF2-40B4-BE49-F238E27FC236}">
                      <a16:creationId xmlns:a16="http://schemas.microsoft.com/office/drawing/2014/main" id="{C114D0F4-326D-415D-AFFE-12620E85FA2F}"/>
                    </a:ext>
                  </a:extLst>
                </p:cNvPr>
                <p:cNvSpPr/>
                <p:nvPr/>
              </p:nvSpPr>
              <p:spPr>
                <a:xfrm>
                  <a:off x="567697" y="2834640"/>
                  <a:ext cx="2338913" cy="194364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가상화</a:t>
                  </a:r>
                  <a:r>
                    <a:rPr kumimoji="0" lang="en-US" altLang="ko-KR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 </a:t>
                  </a:r>
                  <a:r>
                    <a:rPr kumimoji="0" lang="ko-KR" alt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운영 </a:t>
                  </a:r>
                  <a:r>
                    <a:rPr kumimoji="0" lang="ko-KR" altLang="en-US" sz="105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rPr>
                    <a:t>서버군</a:t>
                  </a: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9A9FE8E4-929E-4309-90AE-059C31168E25}"/>
                    </a:ext>
                  </a:extLst>
                </p:cNvPr>
                <p:cNvSpPr/>
                <p:nvPr/>
              </p:nvSpPr>
              <p:spPr>
                <a:xfrm>
                  <a:off x="567697" y="3029005"/>
                  <a:ext cx="2338913" cy="106039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5F452A2-3C17-4FCE-8B8D-18461100438D}"/>
                  </a:ext>
                </a:extLst>
              </p:cNvPr>
              <p:cNvSpPr txBox="1"/>
              <p:nvPr/>
            </p:nvSpPr>
            <p:spPr>
              <a:xfrm>
                <a:off x="3746440" y="2817258"/>
                <a:ext cx="729664" cy="232648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10G</a:t>
                </a:r>
                <a:endPara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9B74C468-FF21-4B40-9A75-A784283F8C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54350" y="4444039"/>
                <a:ext cx="868111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C8CF173-B768-4095-A32A-1A6520A404D8}"/>
                  </a:ext>
                </a:extLst>
              </p:cNvPr>
              <p:cNvGrpSpPr/>
              <p:nvPr/>
            </p:nvGrpSpPr>
            <p:grpSpPr>
              <a:xfrm>
                <a:off x="6373069" y="2779151"/>
                <a:ext cx="1668734" cy="1828407"/>
                <a:chOff x="6522720" y="2470278"/>
                <a:chExt cx="1981200" cy="2385527"/>
              </a:xfrm>
            </p:grpSpPr>
            <p:cxnSp>
              <p:nvCxnSpPr>
                <p:cNvPr id="87" name="직선 연결선 86">
                  <a:extLst>
                    <a:ext uri="{FF2B5EF4-FFF2-40B4-BE49-F238E27FC236}">
                      <a16:creationId xmlns:a16="http://schemas.microsoft.com/office/drawing/2014/main" id="{0DAA6390-AFDB-415A-A65F-BA76293077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22720" y="2477996"/>
                  <a:ext cx="1981200" cy="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5B9BD5"/>
                  </a:solidFill>
                  <a:prstDash val="solid"/>
                  <a:miter lim="800000"/>
                  <a:headEnd type="oval"/>
                  <a:tailEnd type="oval"/>
                </a:ln>
                <a:effectLst/>
              </p:spPr>
            </p:cxnSp>
            <p:cxnSp>
              <p:nvCxnSpPr>
                <p:cNvPr id="88" name="직선 연결선 87">
                  <a:extLst>
                    <a:ext uri="{FF2B5EF4-FFF2-40B4-BE49-F238E27FC236}">
                      <a16:creationId xmlns:a16="http://schemas.microsoft.com/office/drawing/2014/main" id="{87A7EFE9-E14C-4BB2-B75E-1F58C5F1BF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477821" y="2470278"/>
                  <a:ext cx="1" cy="422247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C5E4779-5A3B-4B99-9797-DF53E8151657}"/>
                    </a:ext>
                  </a:extLst>
                </p:cNvPr>
                <p:cNvSpPr txBox="1"/>
                <p:nvPr/>
              </p:nvSpPr>
              <p:spPr>
                <a:xfrm>
                  <a:off x="7509683" y="2549644"/>
                  <a:ext cx="829796" cy="303537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ctr" anchorCtr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10G</a:t>
                  </a:r>
                  <a:endParaRPr kumimoji="0" lang="ko-KR" altLang="en-US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pic>
              <p:nvPicPr>
                <p:cNvPr id="90" name="Picture 6">
                  <a:extLst>
                    <a:ext uri="{FF2B5EF4-FFF2-40B4-BE49-F238E27FC236}">
                      <a16:creationId xmlns:a16="http://schemas.microsoft.com/office/drawing/2014/main" id="{2B8CAE8E-C9E0-4F82-9E40-008049A2A3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118327" y="4133959"/>
                  <a:ext cx="707691" cy="7218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91" name="그룹 90">
                  <a:extLst>
                    <a:ext uri="{FF2B5EF4-FFF2-40B4-BE49-F238E27FC236}">
                      <a16:creationId xmlns:a16="http://schemas.microsoft.com/office/drawing/2014/main" id="{88F22FE5-1669-4EAE-B160-B1E29C2C6F47}"/>
                    </a:ext>
                  </a:extLst>
                </p:cNvPr>
                <p:cNvGrpSpPr/>
                <p:nvPr/>
              </p:nvGrpSpPr>
              <p:grpSpPr>
                <a:xfrm>
                  <a:off x="6720395" y="2836278"/>
                  <a:ext cx="1606283" cy="1323338"/>
                  <a:chOff x="1055753" y="2834640"/>
                  <a:chExt cx="1601101" cy="1323338"/>
                </a:xfrm>
              </p:grpSpPr>
              <p:pic>
                <p:nvPicPr>
                  <p:cNvPr id="92" name="Picture 2" descr="C:\Users\jeff.crum\OneDrive\Documents\Veeam docs\icons\VMware host.png">
                    <a:extLst>
                      <a:ext uri="{FF2B5EF4-FFF2-40B4-BE49-F238E27FC236}">
                        <a16:creationId xmlns:a16="http://schemas.microsoft.com/office/drawing/2014/main" id="{2045D158-4B50-4E86-A9BF-EE04C25593F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17061" y="3174995"/>
                    <a:ext cx="666318" cy="7436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93" name="Picture 2" descr="C:\Users\jeff.crum\OneDrive\Documents\Veeam docs\icons\VMware host.png">
                    <a:extLst>
                      <a:ext uri="{FF2B5EF4-FFF2-40B4-BE49-F238E27FC236}">
                        <a16:creationId xmlns:a16="http://schemas.microsoft.com/office/drawing/2014/main" id="{2B045C80-004D-42CF-9B90-71372BCFA5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13889" y="3167701"/>
                    <a:ext cx="666318" cy="7436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4" name="Isosceles Triangle 50">
                    <a:extLst>
                      <a:ext uri="{FF2B5EF4-FFF2-40B4-BE49-F238E27FC236}">
                        <a16:creationId xmlns:a16="http://schemas.microsoft.com/office/drawing/2014/main" id="{D6A83BA9-0E60-4F7D-8B22-841D3E6421A0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1223296" y="3910115"/>
                    <a:ext cx="1251345" cy="247863"/>
                  </a:xfrm>
                  <a:prstGeom prst="triangle">
                    <a:avLst>
                      <a:gd name="adj" fmla="val 47886"/>
                    </a:avLst>
                  </a:prstGeom>
                  <a:gradFill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100000">
                        <a:srgbClr val="83C9EF">
                          <a:alpha val="12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68580" tIns="34290" rIns="34290" bIns="6858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57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200" b="0" i="0" u="none" strike="noStrike" kern="1200" cap="none" spc="-38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Tahoma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95" name="직사각형 94">
                    <a:extLst>
                      <a:ext uri="{FF2B5EF4-FFF2-40B4-BE49-F238E27FC236}">
                        <a16:creationId xmlns:a16="http://schemas.microsoft.com/office/drawing/2014/main" id="{9C37EF8A-7383-4000-8AAD-A0A08631873B}"/>
                      </a:ext>
                    </a:extLst>
                  </p:cNvPr>
                  <p:cNvSpPr/>
                  <p:nvPr/>
                </p:nvSpPr>
                <p:spPr>
                  <a:xfrm>
                    <a:off x="1055753" y="2834640"/>
                    <a:ext cx="1601101" cy="194364"/>
                  </a:xfrm>
                  <a:prstGeom prst="rect">
                    <a:avLst/>
                  </a:prstGeom>
                  <a:solidFill>
                    <a:sysClr val="windowText" lastClr="000000"/>
                  </a:solidFill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가상화</a:t>
                    </a:r>
                    <a:r>
                      <a:rPr kumimoji="0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 DR</a:t>
                    </a:r>
                    <a:r>
                      <a:rPr kumimoji="0" lang="ko-KR" altLang="en-US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 </a:t>
                    </a:r>
                    <a:r>
                      <a:rPr kumimoji="0" lang="ko-KR" altLang="en-US" sz="1050" b="1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</a:rPr>
                      <a:t>서버군</a:t>
                    </a:r>
                    <a:endParaRPr kumimoji="0" lang="ko-KR" alt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96" name="직사각형 95">
                    <a:extLst>
                      <a:ext uri="{FF2B5EF4-FFF2-40B4-BE49-F238E27FC236}">
                        <a16:creationId xmlns:a16="http://schemas.microsoft.com/office/drawing/2014/main" id="{BEBB3892-144A-4CB8-9B8D-E7DFF6387AF3}"/>
                      </a:ext>
                    </a:extLst>
                  </p:cNvPr>
                  <p:cNvSpPr/>
                  <p:nvPr/>
                </p:nvSpPr>
                <p:spPr>
                  <a:xfrm>
                    <a:off x="1055753" y="3029005"/>
                    <a:ext cx="1601101" cy="1060396"/>
                  </a:xfrm>
                  <a:prstGeom prst="rect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2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05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  <p:pic>
            <p:nvPicPr>
              <p:cNvPr id="78" name="Picture 2" descr="í´ë¼ì°ëì ëí ì´ë¯¸ì§ ê²ìê²°ê³¼">
                <a:extLst>
                  <a:ext uri="{FF2B5EF4-FFF2-40B4-BE49-F238E27FC236}">
                    <a16:creationId xmlns:a16="http://schemas.microsoft.com/office/drawing/2014/main" id="{7D65F714-F5E4-4CA9-B555-7BB4624B53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50341" y="4662881"/>
                <a:ext cx="1609722" cy="941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79" name="연결선: 꺾임 78">
                <a:extLst>
                  <a:ext uri="{FF2B5EF4-FFF2-40B4-BE49-F238E27FC236}">
                    <a16:creationId xmlns:a16="http://schemas.microsoft.com/office/drawing/2014/main" id="{B438F317-54E9-447B-AEEC-78586A0DE671}"/>
                  </a:ext>
                </a:extLst>
              </p:cNvPr>
              <p:cNvCxnSpPr>
                <a:stCxn id="98" idx="2"/>
                <a:endCxn id="106" idx="0"/>
              </p:cNvCxnSpPr>
              <p:nvPr/>
            </p:nvCxnSpPr>
            <p:spPr>
              <a:xfrm rot="16200000" flipH="1">
                <a:off x="4024784" y="3590927"/>
                <a:ext cx="909589" cy="1539668"/>
              </a:xfrm>
              <a:prstGeom prst="bentConnector3">
                <a:avLst/>
              </a:prstGeom>
              <a:noFill/>
              <a:ln w="101600" cap="flat" cmpd="sng" algn="ctr">
                <a:solidFill>
                  <a:srgbClr val="FF0000">
                    <a:alpha val="50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80" name="연결선: 꺾임 79">
                <a:extLst>
                  <a:ext uri="{FF2B5EF4-FFF2-40B4-BE49-F238E27FC236}">
                    <a16:creationId xmlns:a16="http://schemas.microsoft.com/office/drawing/2014/main" id="{738F616D-B12D-4AF2-ADFD-86DDCEA9525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5456994" y="1616737"/>
                <a:ext cx="20475" cy="3497621"/>
              </a:xfrm>
              <a:prstGeom prst="bentConnector3">
                <a:avLst>
                  <a:gd name="adj1" fmla="val 2962564"/>
                </a:avLst>
              </a:prstGeom>
              <a:noFill/>
              <a:ln w="76200" cap="flat" cmpd="sng" algn="ctr">
                <a:solidFill>
                  <a:srgbClr val="00B0F0">
                    <a:alpha val="50000"/>
                  </a:srgbClr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E5E47F-5719-4228-A06F-71F06E48F785}"/>
                  </a:ext>
                </a:extLst>
              </p:cNvPr>
              <p:cNvSpPr txBox="1"/>
              <p:nvPr/>
            </p:nvSpPr>
            <p:spPr>
              <a:xfrm>
                <a:off x="2396125" y="2489238"/>
                <a:ext cx="913754" cy="277035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A </a:t>
                </a: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센터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12E2EBD-F682-4A46-BD73-B263CD9941D6}"/>
                  </a:ext>
                </a:extLst>
              </p:cNvPr>
              <p:cNvSpPr txBox="1"/>
              <p:nvPr/>
            </p:nvSpPr>
            <p:spPr>
              <a:xfrm>
                <a:off x="6120651" y="2489212"/>
                <a:ext cx="913754" cy="277035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B</a:t>
                </a: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센터</a:t>
                </a:r>
              </a:p>
            </p:txBody>
          </p:sp>
          <p:pic>
            <p:nvPicPr>
              <p:cNvPr id="83" name="Graphic 55">
                <a:extLst>
                  <a:ext uri="{FF2B5EF4-FFF2-40B4-BE49-F238E27FC236}">
                    <a16:creationId xmlns:a16="http://schemas.microsoft.com/office/drawing/2014/main" id="{4F8C6E31-7EB1-41A7-8556-3BF75D152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76156" y="4906732"/>
                <a:ext cx="352425" cy="312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4" name="TextBox 62">
                <a:extLst>
                  <a:ext uri="{FF2B5EF4-FFF2-40B4-BE49-F238E27FC236}">
                    <a16:creationId xmlns:a16="http://schemas.microsoft.com/office/drawing/2014/main" id="{45B6D482-A5F7-4DE9-8C74-80A02CB3AC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60256" y="5221740"/>
                <a:ext cx="785813" cy="263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0000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altLang="en-US" sz="900" dirty="0">
                    <a:solidFill>
                      <a:srgbClr val="00B0F0"/>
                    </a:solidFill>
                    <a:latin typeface="Tahoma" panose="020B0604030504040204" pitchFamily="34" charset="0"/>
                  </a:rPr>
                  <a:t>Microsoft </a:t>
                </a:r>
                <a:br>
                  <a:rPr lang="en-US" altLang="en-US" sz="900" dirty="0">
                    <a:solidFill>
                      <a:srgbClr val="00B0F0"/>
                    </a:solidFill>
                    <a:latin typeface="Tahoma" panose="020B0604030504040204" pitchFamily="34" charset="0"/>
                  </a:rPr>
                </a:br>
                <a:r>
                  <a:rPr lang="en-US" altLang="en-US" sz="900" dirty="0">
                    <a:solidFill>
                      <a:srgbClr val="00B0F0"/>
                    </a:solidFill>
                    <a:latin typeface="Tahoma" panose="020B0604030504040204" pitchFamily="34" charset="0"/>
                  </a:rPr>
                  <a:t>Azure Blob</a:t>
                </a:r>
              </a:p>
            </p:txBody>
          </p:sp>
          <p:cxnSp>
            <p:nvCxnSpPr>
              <p:cNvPr id="85" name="직선 화살표 연결선 84">
                <a:extLst>
                  <a:ext uri="{FF2B5EF4-FFF2-40B4-BE49-F238E27FC236}">
                    <a16:creationId xmlns:a16="http://schemas.microsoft.com/office/drawing/2014/main" id="{80E03812-926E-4DC4-892A-1012CE02D7CE}"/>
                  </a:ext>
                </a:extLst>
              </p:cNvPr>
              <p:cNvCxnSpPr>
                <a:stCxn id="106" idx="3"/>
                <a:endCxn id="83" idx="1"/>
              </p:cNvCxnSpPr>
              <p:nvPr/>
            </p:nvCxnSpPr>
            <p:spPr>
              <a:xfrm flipV="1">
                <a:off x="5529417" y="5063101"/>
                <a:ext cx="4046739" cy="1553"/>
              </a:xfrm>
              <a:prstGeom prst="straightConnector1">
                <a:avLst/>
              </a:prstGeom>
              <a:noFill/>
              <a:ln w="88900" cap="flat" cmpd="sng" algn="ctr">
                <a:solidFill>
                  <a:srgbClr val="54B948">
                    <a:shade val="95000"/>
                    <a:satMod val="105000"/>
                    <a:alpha val="70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E7BD43A-C336-423C-A8B5-1E1F11C16E4F}"/>
                  </a:ext>
                </a:extLst>
              </p:cNvPr>
              <p:cNvSpPr txBox="1"/>
              <p:nvPr/>
            </p:nvSpPr>
            <p:spPr>
              <a:xfrm>
                <a:off x="6113727" y="4771396"/>
                <a:ext cx="2916442" cy="236726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algn="ctr" defTabSz="685800" latinLnBrk="0"/>
                <a:r>
                  <a:rPr lang="en-US" altLang="ko-KR" sz="1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ahoma"/>
                  </a:rPr>
                  <a:t>Veeam Cloud Tier </a:t>
                </a:r>
                <a:r>
                  <a:rPr lang="ko-KR" altLang="en-US" sz="1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ahoma"/>
                  </a:rPr>
                  <a:t>기능을 이용한 장기 보관</a:t>
                </a:r>
              </a:p>
            </p:txBody>
          </p: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8A4BEE3-2F61-4DC7-B5F6-24E79034D8F1}"/>
                </a:ext>
              </a:extLst>
            </p:cNvPr>
            <p:cNvSpPr txBox="1"/>
            <p:nvPr/>
          </p:nvSpPr>
          <p:spPr>
            <a:xfrm>
              <a:off x="7165546" y="2512440"/>
              <a:ext cx="2501285" cy="101677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VM</a:t>
              </a: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에 대한 백업 및 복제 구성을 통한 </a:t>
              </a: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RTO/RPO </a:t>
              </a: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극대화</a:t>
              </a:r>
              <a:endPara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장기보관 데이터에 대한 </a:t>
              </a: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Cloud </a:t>
              </a: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소산을 통한 완벽한 데이터 보호 구현</a:t>
              </a:r>
              <a:endParaRPr kumimoji="0" lang="en-US" altLang="ko-KR" sz="1050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13120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925D80-78F9-4704-9E5D-20417441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Veeam </a:t>
            </a:r>
            <a:r>
              <a:rPr lang="ko-KR" altLang="en-US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은</a:t>
            </a:r>
            <a:r>
              <a:rPr lang="en-US" altLang="ko-KR" sz="3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…</a:t>
            </a:r>
            <a:endParaRPr lang="ko-KR" altLang="en-US" sz="32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92BE9C7-BBA4-4960-88BB-8EC89D75FDD9}"/>
              </a:ext>
            </a:extLst>
          </p:cNvPr>
          <p:cNvGrpSpPr/>
          <p:nvPr/>
        </p:nvGrpSpPr>
        <p:grpSpPr>
          <a:xfrm>
            <a:off x="1008774" y="941116"/>
            <a:ext cx="7126451" cy="3261267"/>
            <a:chOff x="799319" y="1080267"/>
            <a:chExt cx="7517097" cy="3369012"/>
          </a:xfrm>
        </p:grpSpPr>
        <p:grpSp>
          <p:nvGrpSpPr>
            <p:cNvPr id="135" name="Group 2">
              <a:extLst>
                <a:ext uri="{FF2B5EF4-FFF2-40B4-BE49-F238E27FC236}">
                  <a16:creationId xmlns:a16="http://schemas.microsoft.com/office/drawing/2014/main" id="{319E57C5-4E50-45A1-AD72-CB94A5DCCDB3}"/>
                </a:ext>
              </a:extLst>
            </p:cNvPr>
            <p:cNvGrpSpPr/>
            <p:nvPr/>
          </p:nvGrpSpPr>
          <p:grpSpPr>
            <a:xfrm>
              <a:off x="799319" y="1080267"/>
              <a:ext cx="1716028" cy="3369012"/>
              <a:chOff x="611560" y="1080267"/>
              <a:chExt cx="1716028" cy="3369012"/>
            </a:xfrm>
          </p:grpSpPr>
          <p:sp>
            <p:nvSpPr>
              <p:cNvPr id="153" name="Rectangle 17">
                <a:extLst>
                  <a:ext uri="{FF2B5EF4-FFF2-40B4-BE49-F238E27FC236}">
                    <a16:creationId xmlns:a16="http://schemas.microsoft.com/office/drawing/2014/main" id="{3DEE4A76-4EDF-4DF2-93E2-BE7C5FCCC681}"/>
                  </a:ext>
                </a:extLst>
              </p:cNvPr>
              <p:cNvSpPr/>
              <p:nvPr/>
            </p:nvSpPr>
            <p:spPr bwMode="auto">
              <a:xfrm>
                <a:off x="611560" y="2732261"/>
                <a:ext cx="1716028" cy="17170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54" name="Rectangle 21">
                <a:extLst>
                  <a:ext uri="{FF2B5EF4-FFF2-40B4-BE49-F238E27FC236}">
                    <a16:creationId xmlns:a16="http://schemas.microsoft.com/office/drawing/2014/main" id="{0A3D27C7-3125-4E2F-9C0D-0E818FE94522}"/>
                  </a:ext>
                </a:extLst>
              </p:cNvPr>
              <p:cNvSpPr/>
              <p:nvPr/>
            </p:nvSpPr>
            <p:spPr bwMode="auto">
              <a:xfrm>
                <a:off x="626172" y="1080267"/>
                <a:ext cx="1701415" cy="1649521"/>
              </a:xfrm>
              <a:prstGeom prst="rect">
                <a:avLst/>
              </a:prstGeom>
              <a:solidFill>
                <a:srgbClr val="54B948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</p:grpSp>
        <p:grpSp>
          <p:nvGrpSpPr>
            <p:cNvPr id="136" name="Group 31">
              <a:extLst>
                <a:ext uri="{FF2B5EF4-FFF2-40B4-BE49-F238E27FC236}">
                  <a16:creationId xmlns:a16="http://schemas.microsoft.com/office/drawing/2014/main" id="{57420C20-C10A-4F57-A230-F55837352CBC}"/>
                </a:ext>
              </a:extLst>
            </p:cNvPr>
            <p:cNvGrpSpPr/>
            <p:nvPr/>
          </p:nvGrpSpPr>
          <p:grpSpPr>
            <a:xfrm>
              <a:off x="2733009" y="1080267"/>
              <a:ext cx="1716028" cy="3369012"/>
              <a:chOff x="611560" y="1080267"/>
              <a:chExt cx="1716028" cy="3369012"/>
            </a:xfrm>
          </p:grpSpPr>
          <p:sp>
            <p:nvSpPr>
              <p:cNvPr id="151" name="Rectangle 32">
                <a:extLst>
                  <a:ext uri="{FF2B5EF4-FFF2-40B4-BE49-F238E27FC236}">
                    <a16:creationId xmlns:a16="http://schemas.microsoft.com/office/drawing/2014/main" id="{3A3FC253-0F33-43FB-9997-A69D97A53027}"/>
                  </a:ext>
                </a:extLst>
              </p:cNvPr>
              <p:cNvSpPr/>
              <p:nvPr/>
            </p:nvSpPr>
            <p:spPr bwMode="auto">
              <a:xfrm>
                <a:off x="611560" y="2732261"/>
                <a:ext cx="1716028" cy="17170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52" name="Rectangle 33">
                <a:extLst>
                  <a:ext uri="{FF2B5EF4-FFF2-40B4-BE49-F238E27FC236}">
                    <a16:creationId xmlns:a16="http://schemas.microsoft.com/office/drawing/2014/main" id="{975CAC14-DDC3-438D-A04E-6BCD50CD9F2D}"/>
                  </a:ext>
                </a:extLst>
              </p:cNvPr>
              <p:cNvSpPr/>
              <p:nvPr/>
            </p:nvSpPr>
            <p:spPr bwMode="auto">
              <a:xfrm>
                <a:off x="626172" y="1080267"/>
                <a:ext cx="1701415" cy="1649521"/>
              </a:xfrm>
              <a:prstGeom prst="rect">
                <a:avLst/>
              </a:prstGeom>
              <a:solidFill>
                <a:srgbClr val="54B948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</p:grpSp>
        <p:grpSp>
          <p:nvGrpSpPr>
            <p:cNvPr id="137" name="Group 35">
              <a:extLst>
                <a:ext uri="{FF2B5EF4-FFF2-40B4-BE49-F238E27FC236}">
                  <a16:creationId xmlns:a16="http://schemas.microsoft.com/office/drawing/2014/main" id="{12304C36-90B2-4B11-891C-F9F6289B6DA2}"/>
                </a:ext>
              </a:extLst>
            </p:cNvPr>
            <p:cNvGrpSpPr/>
            <p:nvPr/>
          </p:nvGrpSpPr>
          <p:grpSpPr>
            <a:xfrm>
              <a:off x="4666699" y="1080267"/>
              <a:ext cx="1716028" cy="3369012"/>
              <a:chOff x="611560" y="1080267"/>
              <a:chExt cx="1716028" cy="3369012"/>
            </a:xfrm>
          </p:grpSpPr>
          <p:sp>
            <p:nvSpPr>
              <p:cNvPr id="149" name="Rectangle 36">
                <a:extLst>
                  <a:ext uri="{FF2B5EF4-FFF2-40B4-BE49-F238E27FC236}">
                    <a16:creationId xmlns:a16="http://schemas.microsoft.com/office/drawing/2014/main" id="{B0940883-E532-4C20-89F7-DB523B9B005D}"/>
                  </a:ext>
                </a:extLst>
              </p:cNvPr>
              <p:cNvSpPr/>
              <p:nvPr/>
            </p:nvSpPr>
            <p:spPr bwMode="auto">
              <a:xfrm>
                <a:off x="611560" y="2732261"/>
                <a:ext cx="1716028" cy="17170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50" name="Rectangle 37">
                <a:extLst>
                  <a:ext uri="{FF2B5EF4-FFF2-40B4-BE49-F238E27FC236}">
                    <a16:creationId xmlns:a16="http://schemas.microsoft.com/office/drawing/2014/main" id="{24390506-A82D-4895-B351-F76EF5FD67C3}"/>
                  </a:ext>
                </a:extLst>
              </p:cNvPr>
              <p:cNvSpPr/>
              <p:nvPr/>
            </p:nvSpPr>
            <p:spPr bwMode="auto">
              <a:xfrm>
                <a:off x="626172" y="1080267"/>
                <a:ext cx="1701415" cy="1649521"/>
              </a:xfrm>
              <a:prstGeom prst="rect">
                <a:avLst/>
              </a:prstGeom>
              <a:solidFill>
                <a:srgbClr val="54B948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</p:grpSp>
        <p:grpSp>
          <p:nvGrpSpPr>
            <p:cNvPr id="138" name="Group 39">
              <a:extLst>
                <a:ext uri="{FF2B5EF4-FFF2-40B4-BE49-F238E27FC236}">
                  <a16:creationId xmlns:a16="http://schemas.microsoft.com/office/drawing/2014/main" id="{526B9067-9778-4D25-A4D2-18727B63C3F7}"/>
                </a:ext>
              </a:extLst>
            </p:cNvPr>
            <p:cNvGrpSpPr/>
            <p:nvPr/>
          </p:nvGrpSpPr>
          <p:grpSpPr>
            <a:xfrm>
              <a:off x="6600388" y="1080267"/>
              <a:ext cx="1716028" cy="3369012"/>
              <a:chOff x="611560" y="1080267"/>
              <a:chExt cx="1716028" cy="3369012"/>
            </a:xfrm>
          </p:grpSpPr>
          <p:sp>
            <p:nvSpPr>
              <p:cNvPr id="147" name="Rectangle 40">
                <a:extLst>
                  <a:ext uri="{FF2B5EF4-FFF2-40B4-BE49-F238E27FC236}">
                    <a16:creationId xmlns:a16="http://schemas.microsoft.com/office/drawing/2014/main" id="{404AC870-F7D5-4F97-AB8D-EFCC4BD344EB}"/>
                  </a:ext>
                </a:extLst>
              </p:cNvPr>
              <p:cNvSpPr/>
              <p:nvPr/>
            </p:nvSpPr>
            <p:spPr bwMode="auto">
              <a:xfrm>
                <a:off x="611560" y="2732261"/>
                <a:ext cx="1716028" cy="1717018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48" name="Rectangle 41">
                <a:extLst>
                  <a:ext uri="{FF2B5EF4-FFF2-40B4-BE49-F238E27FC236}">
                    <a16:creationId xmlns:a16="http://schemas.microsoft.com/office/drawing/2014/main" id="{E5DBF4E0-CE0E-4D18-A4B0-766DD685A62F}"/>
                  </a:ext>
                </a:extLst>
              </p:cNvPr>
              <p:cNvSpPr/>
              <p:nvPr/>
            </p:nvSpPr>
            <p:spPr bwMode="auto">
              <a:xfrm>
                <a:off x="626172" y="1080267"/>
                <a:ext cx="1701415" cy="1649521"/>
              </a:xfrm>
              <a:prstGeom prst="rect">
                <a:avLst/>
              </a:prstGeom>
              <a:solidFill>
                <a:srgbClr val="54B948"/>
              </a:soli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</p:grpSp>
        <p:sp>
          <p:nvSpPr>
            <p:cNvPr id="139" name="Text Placeholder 2">
              <a:extLst>
                <a:ext uri="{FF2B5EF4-FFF2-40B4-BE49-F238E27FC236}">
                  <a16:creationId xmlns:a16="http://schemas.microsoft.com/office/drawing/2014/main" id="{0F657B31-F7AB-4948-9FA7-D27A7F2B9FCA}"/>
                </a:ext>
              </a:extLst>
            </p:cNvPr>
            <p:cNvSpPr txBox="1">
              <a:spLocks/>
            </p:cNvSpPr>
            <p:nvPr/>
          </p:nvSpPr>
          <p:spPr>
            <a:xfrm>
              <a:off x="933468" y="3009072"/>
              <a:ext cx="1440000" cy="3702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6047" rtl="0" eaLnBrk="1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SzPct val="90000"/>
                <a:buFont typeface="Arial" pitchFamily="34" charset="0"/>
                <a:buNone/>
                <a:defRPr sz="2600" kern="1200" spc="-10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1pPr>
              <a:lvl2pPr marL="0" indent="0" algn="l" defTabSz="686047" rtl="0" eaLnBrk="1" latinLnBrk="0" hangingPunct="1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None/>
                <a:tabLst/>
                <a:defRPr sz="18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2pPr>
              <a:lvl3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5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3pPr>
              <a:lvl4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686074" algn="l"/>
                </a:tabLst>
                <a:defRPr sz="1400" kern="1200" spc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4pPr>
              <a:lvl5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100000">
                        <a:prstClr val="white">
                          <a:lumMod val="50000"/>
                        </a:prstClr>
                      </a:gs>
                    </a:gsLst>
                    <a:lin ang="16200000" scaled="0"/>
                    <a:tileRect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쉽고</a:t>
              </a:r>
              <a:endParaRPr kumimoji="0" lang="ru-RU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lumMod val="50000"/>
                      </a:prstClr>
                    </a:gs>
                    <a:gs pos="100000">
                      <a:prstClr val="white">
                        <a:lumMod val="50000"/>
                      </a:prst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0" name="Text Placeholder 2">
              <a:extLst>
                <a:ext uri="{FF2B5EF4-FFF2-40B4-BE49-F238E27FC236}">
                  <a16:creationId xmlns:a16="http://schemas.microsoft.com/office/drawing/2014/main" id="{41790EEA-5109-4F2C-B479-6F8DE96B34C4}"/>
                </a:ext>
              </a:extLst>
            </p:cNvPr>
            <p:cNvSpPr txBox="1">
              <a:spLocks/>
            </p:cNvSpPr>
            <p:nvPr/>
          </p:nvSpPr>
          <p:spPr>
            <a:xfrm>
              <a:off x="2878328" y="3029207"/>
              <a:ext cx="1440000" cy="37028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6047" rtl="0" eaLnBrk="1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SzPct val="90000"/>
                <a:buFont typeface="Arial" pitchFamily="34" charset="0"/>
                <a:buNone/>
                <a:defRPr sz="2600" kern="1200" spc="-10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1pPr>
              <a:lvl2pPr marL="0" indent="0" algn="l" defTabSz="686047" rtl="0" eaLnBrk="1" latinLnBrk="0" hangingPunct="1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None/>
                <a:tabLst/>
                <a:defRPr sz="18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2pPr>
              <a:lvl3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5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3pPr>
              <a:lvl4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686074" algn="l"/>
                </a:tabLst>
                <a:defRPr sz="1400" kern="1200" spc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4pPr>
              <a:lvl5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100000">
                        <a:prstClr val="white">
                          <a:lumMod val="50000"/>
                        </a:prstClr>
                      </a:gs>
                    </a:gsLst>
                    <a:lin ang="16200000" scaled="0"/>
                    <a:tileRect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빠르고</a:t>
              </a:r>
              <a:endParaRPr kumimoji="0" lang="ru-RU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lumMod val="50000"/>
                      </a:prstClr>
                    </a:gs>
                    <a:gs pos="100000">
                      <a:prstClr val="white">
                        <a:lumMod val="50000"/>
                      </a:prst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1" name="Text Placeholder 2">
              <a:extLst>
                <a:ext uri="{FF2B5EF4-FFF2-40B4-BE49-F238E27FC236}">
                  <a16:creationId xmlns:a16="http://schemas.microsoft.com/office/drawing/2014/main" id="{CDDE4DCC-B3AE-419A-B166-71120A50207F}"/>
                </a:ext>
              </a:extLst>
            </p:cNvPr>
            <p:cNvSpPr txBox="1">
              <a:spLocks/>
            </p:cNvSpPr>
            <p:nvPr/>
          </p:nvSpPr>
          <p:spPr>
            <a:xfrm>
              <a:off x="4804712" y="3029207"/>
              <a:ext cx="1440000" cy="9012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6047" rtl="0" eaLnBrk="1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SzPct val="90000"/>
                <a:buFont typeface="Arial" pitchFamily="34" charset="0"/>
                <a:buNone/>
                <a:defRPr sz="2600" kern="1200" spc="-10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1pPr>
              <a:lvl2pPr marL="0" indent="0" algn="l" defTabSz="686047" rtl="0" eaLnBrk="1" latinLnBrk="0" hangingPunct="1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None/>
                <a:tabLst/>
                <a:defRPr sz="18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2pPr>
              <a:lvl3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5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3pPr>
              <a:lvl4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686074" algn="l"/>
                </a:tabLst>
                <a:defRPr sz="1400" kern="1200" spc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4pPr>
              <a:lvl5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100000">
                        <a:prstClr val="white">
                          <a:lumMod val="50000"/>
                        </a:prstClr>
                      </a:gs>
                    </a:gsLst>
                    <a:lin ang="16200000" scaled="0"/>
                    <a:tileRect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강력</a:t>
              </a:r>
              <a:endParaRPr kumimoji="0" lang="en-US" altLang="ko-KR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lumMod val="50000"/>
                      </a:prstClr>
                    </a:gs>
                    <a:gs pos="100000">
                      <a:prstClr val="white">
                        <a:lumMod val="50000"/>
                      </a:prst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100000">
                        <a:prstClr val="white">
                          <a:lumMod val="50000"/>
                        </a:prstClr>
                      </a:gs>
                    </a:gsLst>
                    <a:lin ang="16200000" scaled="0"/>
                    <a:tileRect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하고</a:t>
              </a:r>
              <a:endParaRPr kumimoji="0" lang="ru-RU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lumMod val="50000"/>
                      </a:prstClr>
                    </a:gs>
                    <a:gs pos="100000">
                      <a:prstClr val="white">
                        <a:lumMod val="50000"/>
                      </a:prst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2" name="Text Placeholder 2">
              <a:extLst>
                <a:ext uri="{FF2B5EF4-FFF2-40B4-BE49-F238E27FC236}">
                  <a16:creationId xmlns:a16="http://schemas.microsoft.com/office/drawing/2014/main" id="{DD62B5DA-D543-40F0-B4CF-71907E4434A4}"/>
                </a:ext>
              </a:extLst>
            </p:cNvPr>
            <p:cNvSpPr txBox="1">
              <a:spLocks/>
            </p:cNvSpPr>
            <p:nvPr/>
          </p:nvSpPr>
          <p:spPr>
            <a:xfrm>
              <a:off x="6745707" y="3009071"/>
              <a:ext cx="1440000" cy="74056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6047" rtl="0" eaLnBrk="1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SzPct val="90000"/>
                <a:buFont typeface="Arial" pitchFamily="34" charset="0"/>
                <a:buNone/>
                <a:defRPr sz="2600" kern="1200" spc="-10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1pPr>
              <a:lvl2pPr marL="0" indent="0" algn="l" defTabSz="686047" rtl="0" eaLnBrk="1" latinLnBrk="0" hangingPunct="1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None/>
                <a:tabLst/>
                <a:defRPr sz="18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2pPr>
              <a:lvl3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5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3pPr>
              <a:lvl4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686074" algn="l"/>
                </a:tabLst>
                <a:defRPr sz="1400" kern="1200" spc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4pPr>
              <a:lvl5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altLang="en-US" sz="32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100000">
                        <a:prstClr val="white">
                          <a:lumMod val="50000"/>
                        </a:prstClr>
                      </a:gs>
                    </a:gsLst>
                    <a:lin ang="16200000" scaled="0"/>
                    <a:tileRect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뛰어난 </a:t>
              </a:r>
              <a:r>
                <a:rPr kumimoji="0" lang="ko-KR" altLang="en-US" sz="3200" b="1" i="0" u="none" strike="noStrike" kern="1200" cap="none" spc="0" normalizeH="0" baseline="0" noProof="0" dirty="0" err="1">
                  <a:ln>
                    <a:noFill/>
                  </a:ln>
                  <a:gradFill flip="none"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100000">
                        <a:prstClr val="white">
                          <a:lumMod val="50000"/>
                        </a:prstClr>
                      </a:gs>
                    </a:gsLst>
                    <a:lin ang="16200000" scaled="0"/>
                    <a:tileRect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가성비</a:t>
              </a:r>
              <a:endParaRPr kumimoji="0" lang="ru-RU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>
                        <a:lumMod val="50000"/>
                      </a:prstClr>
                    </a:gs>
                    <a:gs pos="100000">
                      <a:prstClr val="white">
                        <a:lumMod val="50000"/>
                      </a:prst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143" name="Picture 36">
              <a:extLst>
                <a:ext uri="{FF2B5EF4-FFF2-40B4-BE49-F238E27FC236}">
                  <a16:creationId xmlns:a16="http://schemas.microsoft.com/office/drawing/2014/main" id="{201CFB5E-EEAF-47FD-839C-94E2F0E67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254" y="1319307"/>
              <a:ext cx="1155014" cy="1080000"/>
            </a:xfrm>
            <a:prstGeom prst="rect">
              <a:avLst/>
            </a:prstGeom>
          </p:spPr>
        </p:pic>
        <p:pic>
          <p:nvPicPr>
            <p:cNvPr id="144" name="Picture 5">
              <a:extLst>
                <a:ext uri="{FF2B5EF4-FFF2-40B4-BE49-F238E27FC236}">
                  <a16:creationId xmlns:a16="http://schemas.microsoft.com/office/drawing/2014/main" id="{E31A0293-7397-4E86-AB2C-2197B0115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9807" y="1365027"/>
              <a:ext cx="1155014" cy="1080000"/>
            </a:xfrm>
            <a:prstGeom prst="rect">
              <a:avLst/>
            </a:prstGeom>
          </p:spPr>
        </p:pic>
        <p:pic>
          <p:nvPicPr>
            <p:cNvPr id="145" name="Picture 39">
              <a:extLst>
                <a:ext uri="{FF2B5EF4-FFF2-40B4-BE49-F238E27FC236}">
                  <a16:creationId xmlns:a16="http://schemas.microsoft.com/office/drawing/2014/main" id="{BEF8A3FB-D459-4756-85D4-42C8B655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805" y="1365027"/>
              <a:ext cx="1155014" cy="1080000"/>
            </a:xfrm>
            <a:prstGeom prst="rect">
              <a:avLst/>
            </a:prstGeom>
          </p:spPr>
        </p:pic>
        <p:pic>
          <p:nvPicPr>
            <p:cNvPr id="146" name="Picture 32">
              <a:extLst>
                <a:ext uri="{FF2B5EF4-FFF2-40B4-BE49-F238E27FC236}">
                  <a16:creationId xmlns:a16="http://schemas.microsoft.com/office/drawing/2014/main" id="{ECA7E5E0-0EDD-4607-8FCC-DC9967296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7187" y="1377721"/>
              <a:ext cx="1155014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623754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9B298632-FA5B-604C-8C96-14E38C00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rtl="0"/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15010836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0BE9318-F5A1-3D4E-8F67-9024B20734D7}"/>
              </a:ext>
            </a:extLst>
          </p:cNvPr>
          <p:cNvSpPr txBox="1"/>
          <p:nvPr/>
        </p:nvSpPr>
        <p:spPr>
          <a:xfrm>
            <a:off x="3780000" y="1473332"/>
            <a:ext cx="4911466" cy="1177245"/>
          </a:xfrm>
          <a:prstGeom prst="rect">
            <a:avLst/>
          </a:prstGeom>
        </p:spPr>
        <p:txBody>
          <a:bodyPr wrap="square" lIns="0" tIns="34290" rIns="0" bIns="34290" rtlCol="0" anchor="ctr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3600" b="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신뢰도 </a:t>
            </a:r>
          </a:p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3600" b="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랜섬웨어 보호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374D94-F312-8E40-95AB-C156E608433F}"/>
              </a:ext>
            </a:extLst>
          </p:cNvPr>
          <p:cNvSpPr txBox="1"/>
          <p:nvPr/>
        </p:nvSpPr>
        <p:spPr>
          <a:xfrm>
            <a:off x="3780000" y="2904358"/>
            <a:ext cx="4449600" cy="761747"/>
          </a:xfrm>
          <a:prstGeom prst="rect">
            <a:avLst/>
          </a:prstGeom>
        </p:spPr>
        <p:txBody>
          <a:bodyPr wrap="square" lIns="0" tIns="34290" rIns="0" bIns="34290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5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변경할 수 없는 안전한 백업 저장소에 데이터를 백업하여  멀웨어로부터 안전하게 보호하고 악의적인 암호화와 삭제를 방지하십시오.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1B9CAD-D0CE-7D48-BC7A-AC9294D511C3}"/>
              </a:ext>
            </a:extLst>
          </p:cNvPr>
          <p:cNvSpPr txBox="1"/>
          <p:nvPr/>
        </p:nvSpPr>
        <p:spPr>
          <a:xfrm>
            <a:off x="3780000" y="1130931"/>
            <a:ext cx="3462150" cy="323165"/>
          </a:xfrm>
          <a:prstGeom prst="rect">
            <a:avLst/>
          </a:prstGeom>
        </p:spPr>
        <p:txBody>
          <a:bodyPr wrap="square" lIns="0" rIns="0" rtlCol="0" anchor="ctr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500" b="0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최상위 목표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F603F9-04B6-4813-954B-8724F91A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000" y="480479"/>
            <a:ext cx="2545031" cy="351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0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c="http://schemas.openxmlformats.org/drawingml/2006/chart" xmlns:c15="http://schemas.microsoft.com/office/drawing/2012/chart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CDD233-08A0-4874-84FE-EF5124F6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48" y="209550"/>
            <a:ext cx="8382000" cy="533400"/>
          </a:xfrm>
        </p:spPr>
        <p:txBody>
          <a:bodyPr/>
          <a:lstStyle/>
          <a:p>
            <a:pPr rtl="0"/>
            <a:r>
              <a:rPr 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포인트 슬라이드로 이동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01F95-E907-4107-99DA-53B54C21F6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8586" y="1047749"/>
            <a:ext cx="8382000" cy="3733801"/>
          </a:xfrm>
        </p:spPr>
        <p:txBody>
          <a:bodyPr/>
          <a:lstStyle/>
          <a:p>
            <a:pPr rtl="0"/>
            <a:r>
              <a:rPr 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 </a:t>
            </a:r>
            <a:r>
              <a:rPr 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웨비나는</a:t>
            </a:r>
            <a:r>
              <a:rPr 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랜섬웨어에</a:t>
            </a:r>
            <a:r>
              <a:rPr 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대한 복원력을 높이기 위한 구체적인 기술 구성 지침을 제공합니다. </a:t>
            </a:r>
          </a:p>
          <a:p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16E749-C304-4092-9EBF-642AA4FD9765}"/>
              </a:ext>
            </a:extLst>
          </p:cNvPr>
          <p:cNvSpPr/>
          <p:nvPr/>
        </p:nvSpPr>
        <p:spPr bwMode="auto">
          <a:xfrm>
            <a:off x="4723805" y="1135380"/>
            <a:ext cx="3436620" cy="3446919"/>
          </a:xfrm>
          <a:prstGeom prst="roundRect">
            <a:avLst>
              <a:gd name="adj" fmla="val 4028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A117A9-F81F-44CB-B2F0-F819532AE14A}"/>
              </a:ext>
            </a:extLst>
          </p:cNvPr>
          <p:cNvSpPr/>
          <p:nvPr/>
        </p:nvSpPr>
        <p:spPr bwMode="auto">
          <a:xfrm>
            <a:off x="960120" y="1135380"/>
            <a:ext cx="3436620" cy="3446919"/>
          </a:xfrm>
          <a:prstGeom prst="roundRect">
            <a:avLst>
              <a:gd name="adj" fmla="val 4028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algun Gothic" panose="020B0503020000020004" pitchFamily="34" charset="-127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CB16A4D-5C72-4941-B38B-A041019FF9F2}"/>
              </a:ext>
            </a:extLst>
          </p:cNvPr>
          <p:cNvSpPr txBox="1">
            <a:spLocks/>
          </p:cNvSpPr>
          <p:nvPr/>
        </p:nvSpPr>
        <p:spPr>
          <a:xfrm>
            <a:off x="1338413" y="3380809"/>
            <a:ext cx="2680031" cy="606867"/>
          </a:xfrm>
          <a:prstGeom prst="rect">
            <a:avLst/>
          </a:prstGeom>
        </p:spPr>
        <p:txBody>
          <a:bodyPr lIns="0" tIns="0" rIns="0" bIns="0" anchor="t"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2000" b="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완벽하게 방어하세요!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11A87BD-B580-41D1-AE78-73CEEDEA2670}"/>
              </a:ext>
            </a:extLst>
          </p:cNvPr>
          <p:cNvSpPr txBox="1">
            <a:spLocks/>
          </p:cNvSpPr>
          <p:nvPr/>
        </p:nvSpPr>
        <p:spPr>
          <a:xfrm>
            <a:off x="541836" y="1238251"/>
            <a:ext cx="8363938" cy="371814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ru-RU" sz="2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Malgun Gothic" panose="020B0503020000020004" pitchFamily="34" charset="-127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047DBEF-E4C5-4E60-B74F-1CC97C70572C}"/>
              </a:ext>
            </a:extLst>
          </p:cNvPr>
          <p:cNvSpPr txBox="1">
            <a:spLocks/>
          </p:cNvSpPr>
          <p:nvPr/>
        </p:nvSpPr>
        <p:spPr>
          <a:xfrm>
            <a:off x="4789075" y="3380809"/>
            <a:ext cx="3306079" cy="60686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sz="2000" b="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하나로 해결되는 마법의 총알은 없습니다!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93A9DF33-DCF6-49F8-8CE0-DE8174068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028" y="2066925"/>
            <a:ext cx="1066800" cy="100965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510A100-14C4-46A2-9A70-7F3003926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6852" y="2000250"/>
            <a:ext cx="3905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hlinkClick r:id="rId3" action="ppaction://hlinksldjump"/>
            <a:extLst>
              <a:ext uri="{FF2B5EF4-FFF2-40B4-BE49-F238E27FC236}">
                <a16:creationId xmlns:a16="http://schemas.microsoft.com/office/drawing/2014/main" id="{928535D8-B5FB-495F-AFD9-F8B27742CD37}"/>
              </a:ext>
            </a:extLst>
          </p:cNvPr>
          <p:cNvSpPr/>
          <p:nvPr/>
        </p:nvSpPr>
        <p:spPr bwMode="auto">
          <a:xfrm>
            <a:off x="3656491" y="3817783"/>
            <a:ext cx="1841839" cy="646332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28878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백업 현대화 </a:t>
            </a:r>
          </a:p>
          <a:p>
            <a:pPr marL="0" marR="0" lvl="0" indent="0" algn="ctr" defTabSz="685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28878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&amp;</a:t>
            </a:r>
          </a:p>
          <a:p>
            <a:pPr marL="0" marR="0" lvl="0" indent="0" algn="ctr" defTabSz="685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28878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 향상된 복원력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B2D04E-3756-4832-A69A-75DDD5DB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sz="3200">
                <a:latin typeface="Malgun Gothic" panose="020B0503020000020004" pitchFamily="34" charset="-127"/>
                <a:ea typeface="Malgun Gothic" panose="020B0503020000020004" pitchFamily="34" charset="-127"/>
              </a:rPr>
              <a:t>디지털 복원력 강화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A8C19D-B999-014A-923E-A2180CEECC3F}"/>
              </a:ext>
            </a:extLst>
          </p:cNvPr>
          <p:cNvGrpSpPr/>
          <p:nvPr/>
        </p:nvGrpSpPr>
        <p:grpSpPr>
          <a:xfrm>
            <a:off x="3501392" y="1031486"/>
            <a:ext cx="2179476" cy="2448522"/>
            <a:chOff x="5655375" y="1428817"/>
            <a:chExt cx="2179476" cy="244852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3D97DE-F959-4995-BBF3-087608198E0D}"/>
                </a:ext>
              </a:extLst>
            </p:cNvPr>
            <p:cNvSpPr txBox="1"/>
            <p:nvPr/>
          </p:nvSpPr>
          <p:spPr>
            <a:xfrm>
              <a:off x="5655375" y="3069426"/>
              <a:ext cx="2179476" cy="807913"/>
            </a:xfrm>
            <a:prstGeom prst="rect">
              <a:avLst/>
            </a:prstGeom>
            <a:noFill/>
          </p:spPr>
          <p:txBody>
            <a:bodyPr wrap="square" lIns="68580" tIns="34290" rIns="68580" bIns="34290" rtlCol="0" anchor="t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0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어떤 시나리오에서도</a:t>
              </a: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/>
                </a:rPr>
                <a:t>즉시 복구</a:t>
              </a: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/>
                </a:rPr>
                <a:t>SLA에 맞게 RTO 및 RPO 조정</a:t>
              </a: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Tahoma"/>
                </a:rPr>
                <a:t>유연성 및 민첩성 향상 </a:t>
              </a:r>
            </a:p>
          </p:txBody>
        </p:sp>
        <p:pic>
          <p:nvPicPr>
            <p:cNvPr id="1028" name="Picture 4" descr="Expanded Instant Recovery">
              <a:extLst>
                <a:ext uri="{FF2B5EF4-FFF2-40B4-BE49-F238E27FC236}">
                  <a16:creationId xmlns:a16="http://schemas.microsoft.com/office/drawing/2014/main" id="{19656BE8-CABD-4DEE-87BC-033672DCB8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267" y="1428817"/>
              <a:ext cx="1116875" cy="154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D4F70B-0EA3-744A-890D-85FBF053F35E}"/>
              </a:ext>
            </a:extLst>
          </p:cNvPr>
          <p:cNvGrpSpPr/>
          <p:nvPr/>
        </p:nvGrpSpPr>
        <p:grpSpPr>
          <a:xfrm>
            <a:off x="465850" y="1059152"/>
            <a:ext cx="2713766" cy="2380858"/>
            <a:chOff x="432854" y="1519630"/>
            <a:chExt cx="2713766" cy="2380858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F2CE7434-0128-4ED0-AB4F-0D0C65B6E12B}"/>
                </a:ext>
              </a:extLst>
            </p:cNvPr>
            <p:cNvSpPr txBox="1">
              <a:spLocks/>
            </p:cNvSpPr>
            <p:nvPr/>
          </p:nvSpPr>
          <p:spPr>
            <a:xfrm>
              <a:off x="432854" y="3161824"/>
              <a:ext cx="2713766" cy="73866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None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266687" indent="-266687" algn="l" defTabSz="686013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686040" indent="-213197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Clr>
                  <a:schemeClr val="bg1"/>
                </a:buClr>
                <a:buSzPct val="90000"/>
                <a:buFont typeface="Arial" pitchFamily="34" charset="0"/>
                <a:buChar char="•"/>
                <a:defRPr sz="1800" kern="1200" spc="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1112435" indent="-167938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40" algn="l"/>
                </a:tabLst>
                <a:defRPr sz="1400" kern="1200" spc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285135" indent="-172702" algn="l" defTabSz="686013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1886535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540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548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554" indent="-171504" algn="l" defTabSz="68601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0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복원력이 탁월한 백업</a:t>
              </a:r>
            </a:p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랜섬웨어로부터 보호</a:t>
              </a:r>
            </a:p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항상 복구 가능</a:t>
              </a:r>
            </a:p>
            <a:p>
              <a:pPr marL="0" marR="0" lvl="0" indent="0" algn="ct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사이버 보안 전략과 통합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93CC95B-AE21-4373-9BF9-2531418D8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239839" y="1519630"/>
              <a:ext cx="1114950" cy="153904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135D60B-1AC3-8449-A7B9-F9B7A6D52027}"/>
              </a:ext>
            </a:extLst>
          </p:cNvPr>
          <p:cNvGrpSpPr/>
          <p:nvPr/>
        </p:nvGrpSpPr>
        <p:grpSpPr>
          <a:xfrm>
            <a:off x="6380023" y="1256117"/>
            <a:ext cx="1894894" cy="2240368"/>
            <a:chOff x="3466532" y="1657455"/>
            <a:chExt cx="1894894" cy="22403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50A0C7-C155-46FD-A6FD-355EF98EAF51}"/>
                </a:ext>
              </a:extLst>
            </p:cNvPr>
            <p:cNvSpPr txBox="1"/>
            <p:nvPr/>
          </p:nvSpPr>
          <p:spPr>
            <a:xfrm>
              <a:off x="3466532" y="3066826"/>
              <a:ext cx="18948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00E296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클라우드 이동성</a:t>
              </a: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자유로운 선택</a:t>
              </a: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출구 전략</a:t>
              </a:r>
            </a:p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1200" b="0" i="0" u="none" strike="noStrike" kern="120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</a:rPr>
                <a:t>작업에 적합한 클라우드 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1145FD-EC44-DB43-BD11-3FCF7270F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3789908" y="1657455"/>
              <a:ext cx="1220987" cy="1361330"/>
            </a:xfrm>
            <a:prstGeom prst="rect">
              <a:avLst/>
            </a:prstGeom>
          </p:spPr>
        </p:pic>
      </p:grpSp>
      <p:sp>
        <p:nvSpPr>
          <p:cNvPr id="24" name="Rectangle 23">
            <a:hlinkClick r:id="rId3" action="ppaction://hlinksldjump"/>
            <a:extLst>
              <a:ext uri="{FF2B5EF4-FFF2-40B4-BE49-F238E27FC236}">
                <a16:creationId xmlns:a16="http://schemas.microsoft.com/office/drawing/2014/main" id="{6ACE33E0-8681-174A-AC6B-8F9EB0CB5641}"/>
              </a:ext>
            </a:extLst>
          </p:cNvPr>
          <p:cNvSpPr/>
          <p:nvPr/>
        </p:nvSpPr>
        <p:spPr bwMode="auto">
          <a:xfrm>
            <a:off x="6302864" y="3817783"/>
            <a:ext cx="2006227" cy="646332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28878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Cloud Data Management™</a:t>
            </a:r>
          </a:p>
          <a:p>
            <a:pPr marL="0" marR="0" lvl="0" indent="0" algn="ctr" defTabSz="685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28878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&amp; </a:t>
            </a:r>
          </a:p>
          <a:p>
            <a:pPr marL="0" marR="0" lvl="0" indent="0" algn="ctr" defTabSz="685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28878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하이브리드 클라우드 가속</a:t>
            </a:r>
          </a:p>
        </p:txBody>
      </p:sp>
      <p:sp>
        <p:nvSpPr>
          <p:cNvPr id="29" name="Rectangle 28">
            <a:hlinkClick r:id="rId3" action="ppaction://hlinksldjump"/>
            <a:extLst>
              <a:ext uri="{FF2B5EF4-FFF2-40B4-BE49-F238E27FC236}">
                <a16:creationId xmlns:a16="http://schemas.microsoft.com/office/drawing/2014/main" id="{DC138FCA-06B6-F641-BE37-33B7E041807A}"/>
              </a:ext>
            </a:extLst>
          </p:cNvPr>
          <p:cNvSpPr/>
          <p:nvPr/>
        </p:nvSpPr>
        <p:spPr bwMode="auto">
          <a:xfrm>
            <a:off x="899444" y="3817783"/>
            <a:ext cx="1841839" cy="646332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28878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디지털 신뢰도</a:t>
            </a:r>
          </a:p>
          <a:p>
            <a:pPr marL="0" marR="0" lvl="0" indent="0" algn="ctr" defTabSz="685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28878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&amp;</a:t>
            </a:r>
          </a:p>
          <a:p>
            <a:pPr marL="0" marR="0" lvl="0" indent="0" algn="ctr" defTabSz="6855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200" b="0" i="0" u="none" strike="noStrike" kern="1200" cap="none" spc="0" normalizeH="0" baseline="0">
                <a:ln>
                  <a:noFill/>
                </a:ln>
                <a:solidFill>
                  <a:srgbClr val="288782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rPr>
              <a:t>데이터 보안</a:t>
            </a:r>
          </a:p>
        </p:txBody>
      </p:sp>
    </p:spTree>
    <p:extLst>
      <p:ext uri="{BB962C8B-B14F-4D97-AF65-F5344CB8AC3E}">
        <p14:creationId xmlns:p14="http://schemas.microsoft.com/office/powerpoint/2010/main" val="2350039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12491BD9-D73D-4F46-B225-9C395F0EED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35" b="27446"/>
          <a:stretch/>
        </p:blipFill>
        <p:spPr>
          <a:xfrm>
            <a:off x="2276474" y="1512266"/>
            <a:ext cx="6867525" cy="3636101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9722D0F2-E2E9-4A8E-ABCB-0B32E4AE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6347" y="662317"/>
            <a:ext cx="3658562" cy="3444832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4639" y="823487"/>
            <a:ext cx="4540250" cy="1477963"/>
          </a:xfrm>
          <a:prstGeom prst="rect">
            <a:avLst/>
          </a:prstGeom>
        </p:spPr>
        <p:txBody>
          <a:bodyPr/>
          <a:lstStyle/>
          <a:p>
            <a:pPr rtl="0"/>
            <a:r>
              <a:rPr lang="ko-KR" sz="480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위협 </a:t>
            </a:r>
            <a:r>
              <a:rPr lang="ko-KR" sz="48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sz="4800">
                <a:solidFill>
                  <a:srgbClr val="FFC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환경</a:t>
            </a:r>
            <a:r>
              <a:rPr lang="ko-KR" sz="480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C576A6D-0491-4136-B362-EB1B4A46D3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3537" y="524910"/>
            <a:ext cx="3765365" cy="13899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41861D4-92F9-4DC6-A640-E60B21CE2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18865" y="1542672"/>
            <a:ext cx="1269989" cy="208641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DF842B5-3998-446B-B468-F5B09A8A7B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18586" y="2791132"/>
            <a:ext cx="675784" cy="61765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0D3449-1414-4EE8-B159-3EAEB5A9BA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70532" y="2035324"/>
            <a:ext cx="944143" cy="202455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FF4B09D-E5BA-4424-8CAB-AC5516054B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26363" y="2819825"/>
            <a:ext cx="1269989" cy="2086412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8BAB01C-5604-4E1F-8494-EA876BFCDF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42851" y="1957085"/>
            <a:ext cx="944143" cy="202455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E5E4CF3-6036-4653-8D6F-6CAA36E5D8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01701" y="745788"/>
            <a:ext cx="879939" cy="188688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2AFE981-4913-42FD-9DE6-CB8B60F70E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87739" y="1958334"/>
            <a:ext cx="803505" cy="172298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AF15187-29A4-46C2-85A7-4D282CA842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30295" y="2639916"/>
            <a:ext cx="717118" cy="1537737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3DA803F-F725-40EB-A17F-EA63175103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43026" y="3515099"/>
            <a:ext cx="717118" cy="153773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DDDBCA9-6A11-4571-9669-7D3736F7F4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58502" y="3234894"/>
            <a:ext cx="675784" cy="61765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8A511A3-909E-47B7-B8C2-0082931742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98417" y="3556579"/>
            <a:ext cx="675784" cy="61765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DCE0AD3-83ED-4D59-B011-0C9C64CDB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4940" y="4695755"/>
            <a:ext cx="675784" cy="61765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85BC8679-BEF6-4CFB-82F6-49CF8F601C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94928" y="3779236"/>
            <a:ext cx="675784" cy="617652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030C82D-09E5-4A48-8E65-081A712C23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3263" y="3505644"/>
            <a:ext cx="675784" cy="617652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37FCD4B-5B14-49DB-8500-D2E950BA4F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64236" y="3179159"/>
            <a:ext cx="675784" cy="617652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0191596-B85E-42EF-9C30-1AB180F23F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14325" y="3340464"/>
            <a:ext cx="675784" cy="61765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A3C0E22-78EB-4C76-9119-F7B7E372DB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21984" y="2850460"/>
            <a:ext cx="675784" cy="617652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099E3701-8EAC-43FE-849E-381DB0FBF4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13979" y="3014336"/>
            <a:ext cx="675784" cy="61765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00785A5-5F73-45AA-B231-B405361678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60477" y="3127276"/>
            <a:ext cx="675784" cy="617652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3A8D1AD-2DE0-450D-BA8B-1FE15A8B3B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5386" y="3287392"/>
            <a:ext cx="675784" cy="617652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1A9EC95-B84A-49A9-A278-748AF8C16C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4959" y="2091789"/>
            <a:ext cx="675784" cy="61765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08166F60-49B8-44B7-88E5-8F329B2753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84815" y="2310547"/>
            <a:ext cx="675784" cy="61765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E4705E7-DA7C-48B4-8A15-1CC4F7AD2B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73263" y="1875377"/>
            <a:ext cx="675784" cy="61765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F8B84E07-2E18-48F2-81F2-FD222E1848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24724" y="2090749"/>
            <a:ext cx="675784" cy="61765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3F82B46-0EEE-430D-B7FD-350AADA9E4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91151" y="3179062"/>
            <a:ext cx="675784" cy="617652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0C0167E-FFC3-4228-8961-6941E449EB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46349" y="3183413"/>
            <a:ext cx="675784" cy="61765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5371802-108E-4FE3-99FD-1EF12BC97A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29494" y="3234894"/>
            <a:ext cx="675784" cy="61765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0B4BC65E-6EE5-4CEF-9709-A0784E2FEA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86152" y="3234894"/>
            <a:ext cx="675784" cy="617652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A2C4F070-0062-4FFE-A0B4-A4AED76DC5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2928" y="3877669"/>
            <a:ext cx="675784" cy="617652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6D8BB994-86BE-4564-9369-E3A2917A41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5195" y="3937147"/>
            <a:ext cx="675784" cy="617652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710FE0B-B47B-4B26-B40D-D473BE9E02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55195" y="4047802"/>
            <a:ext cx="675784" cy="617652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541A48D0-1B46-496B-AF29-B8C06A5D3C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6830" y="3991640"/>
            <a:ext cx="675784" cy="61765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1CAD213-46CF-4D58-A6CF-AE11450D1A18}"/>
              </a:ext>
            </a:extLst>
          </p:cNvPr>
          <p:cNvCxnSpPr>
            <a:cxnSpLocks/>
          </p:cNvCxnSpPr>
          <p:nvPr/>
        </p:nvCxnSpPr>
        <p:spPr>
          <a:xfrm>
            <a:off x="8536686" y="690468"/>
            <a:ext cx="0" cy="3054461"/>
          </a:xfrm>
          <a:prstGeom prst="line">
            <a:avLst/>
          </a:prstGeom>
          <a:ln w="28575">
            <a:gradFill>
              <a:gsLst>
                <a:gs pos="0">
                  <a:srgbClr val="FFC000">
                    <a:alpha val="80000"/>
                  </a:srgbClr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D88A158-5662-49B1-830D-1A6DAE77202A}"/>
              </a:ext>
            </a:extLst>
          </p:cNvPr>
          <p:cNvCxnSpPr>
            <a:cxnSpLocks/>
          </p:cNvCxnSpPr>
          <p:nvPr/>
        </p:nvCxnSpPr>
        <p:spPr>
          <a:xfrm>
            <a:off x="8096354" y="1067088"/>
            <a:ext cx="0" cy="2561997"/>
          </a:xfrm>
          <a:prstGeom prst="line">
            <a:avLst/>
          </a:prstGeom>
          <a:ln w="28575">
            <a:gradFill>
              <a:gsLst>
                <a:gs pos="0">
                  <a:srgbClr val="FFC000">
                    <a:alpha val="80000"/>
                  </a:srgbClr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9B9CE01-4A00-4A81-BA46-E40B138AE3D1}"/>
              </a:ext>
            </a:extLst>
          </p:cNvPr>
          <p:cNvCxnSpPr>
            <a:cxnSpLocks/>
          </p:cNvCxnSpPr>
          <p:nvPr/>
        </p:nvCxnSpPr>
        <p:spPr>
          <a:xfrm>
            <a:off x="7702945" y="1300996"/>
            <a:ext cx="0" cy="2122188"/>
          </a:xfrm>
          <a:prstGeom prst="line">
            <a:avLst/>
          </a:prstGeom>
          <a:ln w="28575">
            <a:gradFill>
              <a:gsLst>
                <a:gs pos="0">
                  <a:srgbClr val="A0B259"/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C87969D-7051-40E5-A6CB-DF8B689B8432}"/>
              </a:ext>
            </a:extLst>
          </p:cNvPr>
          <p:cNvCxnSpPr>
            <a:cxnSpLocks/>
          </p:cNvCxnSpPr>
          <p:nvPr/>
        </p:nvCxnSpPr>
        <p:spPr>
          <a:xfrm>
            <a:off x="7277347" y="1439988"/>
            <a:ext cx="0" cy="1760675"/>
          </a:xfrm>
          <a:prstGeom prst="line">
            <a:avLst/>
          </a:prstGeom>
          <a:ln w="28575">
            <a:gradFill>
              <a:gsLst>
                <a:gs pos="0">
                  <a:srgbClr val="A0B259"/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EBD1E4B-9A0C-471E-BFF8-86A51E52E262}"/>
              </a:ext>
            </a:extLst>
          </p:cNvPr>
          <p:cNvCxnSpPr>
            <a:cxnSpLocks/>
          </p:cNvCxnSpPr>
          <p:nvPr/>
        </p:nvCxnSpPr>
        <p:spPr>
          <a:xfrm>
            <a:off x="6901530" y="1383456"/>
            <a:ext cx="0" cy="1630880"/>
          </a:xfrm>
          <a:prstGeom prst="line">
            <a:avLst/>
          </a:prstGeom>
          <a:ln w="28575">
            <a:gradFill>
              <a:gsLst>
                <a:gs pos="0">
                  <a:srgbClr val="8AB173"/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78D5749-427E-4CF2-AB71-5A1BDDE9770D}"/>
              </a:ext>
            </a:extLst>
          </p:cNvPr>
          <p:cNvCxnSpPr>
            <a:cxnSpLocks/>
          </p:cNvCxnSpPr>
          <p:nvPr/>
        </p:nvCxnSpPr>
        <p:spPr>
          <a:xfrm>
            <a:off x="6558006" y="1286596"/>
            <a:ext cx="0" cy="1630880"/>
          </a:xfrm>
          <a:prstGeom prst="line">
            <a:avLst/>
          </a:prstGeom>
          <a:ln w="28575">
            <a:gradFill>
              <a:gsLst>
                <a:gs pos="0">
                  <a:srgbClr val="8AB173"/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C14E5A1-BC62-43FA-AB06-5BC069547244}"/>
              </a:ext>
            </a:extLst>
          </p:cNvPr>
          <p:cNvCxnSpPr>
            <a:cxnSpLocks/>
          </p:cNvCxnSpPr>
          <p:nvPr/>
        </p:nvCxnSpPr>
        <p:spPr>
          <a:xfrm>
            <a:off x="6229125" y="1538658"/>
            <a:ext cx="0" cy="944847"/>
          </a:xfrm>
          <a:prstGeom prst="line">
            <a:avLst/>
          </a:prstGeom>
          <a:ln w="28575">
            <a:gradFill>
              <a:gsLst>
                <a:gs pos="0">
                  <a:srgbClr val="5D9B82"/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66593BD-D519-421F-ABE0-71CCBD3821FE}"/>
              </a:ext>
            </a:extLst>
          </p:cNvPr>
          <p:cNvCxnSpPr>
            <a:cxnSpLocks/>
          </p:cNvCxnSpPr>
          <p:nvPr/>
        </p:nvCxnSpPr>
        <p:spPr>
          <a:xfrm>
            <a:off x="5829709" y="1641404"/>
            <a:ext cx="0" cy="640424"/>
          </a:xfrm>
          <a:prstGeom prst="line">
            <a:avLst/>
          </a:prstGeom>
          <a:ln w="28575">
            <a:gradFill>
              <a:gsLst>
                <a:gs pos="0">
                  <a:srgbClr val="5D9B82"/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28CA1B-4B2E-4471-BE19-6C27E450430F}"/>
              </a:ext>
            </a:extLst>
          </p:cNvPr>
          <p:cNvCxnSpPr>
            <a:cxnSpLocks/>
          </p:cNvCxnSpPr>
          <p:nvPr/>
        </p:nvCxnSpPr>
        <p:spPr>
          <a:xfrm>
            <a:off x="5445935" y="1512266"/>
            <a:ext cx="0" cy="640424"/>
          </a:xfrm>
          <a:prstGeom prst="line">
            <a:avLst/>
          </a:prstGeom>
          <a:ln w="28575">
            <a:gradFill>
              <a:gsLst>
                <a:gs pos="0">
                  <a:srgbClr val="5D9B82"/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Graphic 73">
            <a:extLst>
              <a:ext uri="{FF2B5EF4-FFF2-40B4-BE49-F238E27FC236}">
                <a16:creationId xmlns:a16="http://schemas.microsoft.com/office/drawing/2014/main" id="{E49786E7-E58C-417D-92E6-9B6AC86644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51556" y="3341129"/>
            <a:ext cx="675784" cy="61765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E29C791-10C4-4EA2-A18B-AD9168A366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7325" y="3340464"/>
            <a:ext cx="675784" cy="61765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695971A5-706E-43AA-999B-29B073F0F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18758" y="2582653"/>
            <a:ext cx="675784" cy="61765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7BF130B5-80D5-432C-B370-03FE9E70F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1922" y="2855555"/>
            <a:ext cx="675784" cy="61765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A1082E6B-6B1B-4FFD-9AE2-F4CFB259A0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00759" y="3779338"/>
            <a:ext cx="675784" cy="617652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5954DC94-59F6-466F-AF22-E7E7A8999F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97396" y="3721278"/>
            <a:ext cx="675784" cy="61765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C43DA31-F71D-48E8-B760-ED60E2D73A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6362" y="3395823"/>
            <a:ext cx="675784" cy="617652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BEB235B8-677C-4794-9D9F-F86F0F4719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48446" y="4482950"/>
            <a:ext cx="675784" cy="61765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2EB88B99-A4C9-4F35-A66B-3756AA18A3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40127" y="3939340"/>
            <a:ext cx="675784" cy="617652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F2DC35F-5036-4796-A848-DC9CE72EE2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6140" y="3942433"/>
            <a:ext cx="675784" cy="61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827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E5F4F79-5714-4557-8250-2F98922A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Veeam의</a:t>
            </a:r>
            <a:r>
              <a:rPr 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신</a:t>
            </a:r>
            <a:r>
              <a:rPr 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조언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818C67-E52B-4707-A324-CBF1FEE2D468}"/>
              </a:ext>
            </a:extLst>
          </p:cNvPr>
          <p:cNvSpPr/>
          <p:nvPr/>
        </p:nvSpPr>
        <p:spPr>
          <a:xfrm>
            <a:off x="1028274" y="1100779"/>
            <a:ext cx="78480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복원력이 탁월한 사본:</a:t>
            </a:r>
            <a:r>
              <a:rPr kumimoji="0" lang="ko-KR" sz="2000" b="1" i="0" u="none" strike="noStrike" kern="120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복구에 최적화된 방어선</a:t>
            </a:r>
          </a:p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실패:</a:t>
            </a:r>
            <a:r>
              <a:rPr kumimoji="0" lang="ko-KR" sz="2000" b="1" i="0" u="none" strike="noStrike" kern="1200" cap="none" spc="0" normalizeH="0" baseline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0" lang="ko-KR" sz="2000" b="0" i="0" u="none" strike="noStrike" kern="1200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3-2-1 규칙을 따르지 않음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E455F9-D5B7-4B7E-82BF-D3549E877F0F}"/>
              </a:ext>
            </a:extLst>
          </p:cNvPr>
          <p:cNvSpPr/>
          <p:nvPr/>
        </p:nvSpPr>
        <p:spPr>
          <a:xfrm>
            <a:off x="1028273" y="2249682"/>
            <a:ext cx="76746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(의도적) 백업 암호화</a:t>
            </a:r>
          </a:p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실패:</a:t>
            </a:r>
            <a:r>
              <a:rPr kumimoji="0" lang="ko-KR" sz="2000" b="1" i="0" u="none" strike="noStrike" kern="1200" cap="none" spc="0" normalizeH="0" baseline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0" lang="ko-KR" sz="2000" b="0" i="0" u="none" strike="noStrike" kern="1200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암호화 암호 분실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CE249-3837-4D3D-9797-1F43D40C799A}"/>
              </a:ext>
            </a:extLst>
          </p:cNvPr>
          <p:cNvSpPr/>
          <p:nvPr/>
        </p:nvSpPr>
        <p:spPr>
          <a:xfrm>
            <a:off x="1028273" y="3430269"/>
            <a:ext cx="76746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분리:</a:t>
            </a:r>
            <a:r>
              <a:rPr kumimoji="0" lang="ko-KR" sz="2000" b="1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별도의 계정, 권한</a:t>
            </a:r>
          </a:p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실패:</a:t>
            </a:r>
            <a:r>
              <a:rPr kumimoji="0" lang="ko-KR" sz="2000" b="1" i="0" u="none" strike="noStrike" kern="1200" cap="none" spc="0" normalizeH="0" baseline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0" lang="ko-KR" sz="2000" b="0" i="0" u="none" strike="noStrike" kern="1200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모두를 위한 “도메인\관리자”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167115-6A37-004E-B38A-A569EA8A7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2289801"/>
            <a:ext cx="571500" cy="571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33452B-8D75-4D41-98B9-439001730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356" y="1170859"/>
            <a:ext cx="571500" cy="5715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BC6C949-B785-4046-BB91-7CE3C509D6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1000" y="3513640"/>
            <a:ext cx="5588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582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E5F4F79-5714-4557-8250-2F98922A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ko-KR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Veeam의</a:t>
            </a:r>
            <a:r>
              <a:rPr 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최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신</a:t>
            </a:r>
            <a:r>
              <a:rPr 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조언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818C67-E52B-4707-A324-CBF1FEE2D468}"/>
              </a:ext>
            </a:extLst>
          </p:cNvPr>
          <p:cNvSpPr/>
          <p:nvPr/>
        </p:nvSpPr>
        <p:spPr>
          <a:xfrm>
            <a:off x="1166669" y="1094705"/>
            <a:ext cx="7848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MFA</a:t>
            </a:r>
            <a:r>
              <a:rPr kumimoji="0" lang="en-US" altLang="ko-KR" sz="2000" i="0" u="none" strike="noStrike" kern="1200" cap="none" spc="0" normalizeH="0" baseline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2000" dirty="0">
                <a:solidFill>
                  <a:srgbClr val="00E29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멀티 </a:t>
            </a:r>
            <a:r>
              <a:rPr lang="ko-KR" altLang="en-US" sz="2000" dirty="0" err="1">
                <a:solidFill>
                  <a:srgbClr val="00E29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팩터</a:t>
            </a:r>
            <a:r>
              <a:rPr lang="ko-KR" altLang="en-US" sz="2000" dirty="0">
                <a:solidFill>
                  <a:srgbClr val="00E29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인증</a:t>
            </a:r>
            <a:r>
              <a:rPr lang="en-US" altLang="ko-KR" sz="2000" dirty="0">
                <a:solidFill>
                  <a:srgbClr val="00E296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kumimoji="0" lang="ko-KR" sz="2000" i="0" u="none" strike="noStrike" kern="1200" cap="none" spc="0" normalizeH="0" baseline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: 가능한 모든 곳에서 사용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E455F9-D5B7-4B7E-82BF-D3549E877F0F}"/>
              </a:ext>
            </a:extLst>
          </p:cNvPr>
          <p:cNvSpPr/>
          <p:nvPr/>
        </p:nvSpPr>
        <p:spPr>
          <a:xfrm>
            <a:off x="1166668" y="2029599"/>
            <a:ext cx="767468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라이브러리 없는 테이프: 유지관리 수행으로 제거</a:t>
            </a:r>
          </a:p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또는 WORM 사용</a:t>
            </a:r>
          </a:p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실패:</a:t>
            </a:r>
            <a:r>
              <a:rPr kumimoji="0" lang="ko-KR" sz="2000" b="1" i="0" u="none" strike="noStrike" kern="1200" cap="none" spc="0" normalizeH="0" baseline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0" lang="ko-KR" sz="2000" b="0" i="0" u="none" strike="noStrike" kern="1200" cap="none" spc="0" normalizeH="0" baseline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테이프 삭제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CE249-3837-4D3D-9797-1F43D40C799A}"/>
              </a:ext>
            </a:extLst>
          </p:cNvPr>
          <p:cNvSpPr/>
          <p:nvPr/>
        </p:nvSpPr>
        <p:spPr>
          <a:xfrm>
            <a:off x="1166668" y="3476076"/>
            <a:ext cx="76746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우선순위 지정: 먼저 복원할 항목 식별</a:t>
            </a:r>
          </a:p>
          <a:p>
            <a:pPr marL="0" marR="0" lvl="0" indent="0" algn="l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2000" i="0" u="none" strike="noStrike" kern="1200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실패:</a:t>
            </a:r>
            <a:r>
              <a:rPr kumimoji="0" lang="ko-KR" sz="2000" b="1" i="0" u="none" strike="noStrike" kern="1200" cap="none" spc="0" normalizeH="0" baseline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0" lang="ko-KR" sz="2000" b="0" i="0" u="none" strike="noStrike" kern="1200" cap="none" spc="0" normalizeH="0" baseline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</a:rPr>
              <a:t>어디에서 시작해야 하는지 모름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28E221-A39E-F742-A9B9-438F97DF0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4117" y="3524172"/>
            <a:ext cx="571500" cy="5715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B35A02-9CB0-1241-8FF8-1B20A2CCF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117" y="2032932"/>
            <a:ext cx="571500" cy="5715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60B58B6-1D69-C248-BF15-6F36C722C7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117" y="1023938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5009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C2492D23-42C7-704F-A52A-AF7C88435DF1}"/>
              </a:ext>
            </a:extLst>
          </p:cNvPr>
          <p:cNvSpPr/>
          <p:nvPr/>
        </p:nvSpPr>
        <p:spPr bwMode="auto">
          <a:xfrm>
            <a:off x="4401216" y="656971"/>
            <a:ext cx="4742784" cy="4486529"/>
          </a:xfrm>
          <a:custGeom>
            <a:avLst/>
            <a:gdLst>
              <a:gd name="connsiteX0" fmla="*/ 3702058 w 4742784"/>
              <a:gd name="connsiteY0" fmla="*/ 0 h 4486529"/>
              <a:gd name="connsiteX1" fmla="*/ 3774074 w 4742784"/>
              <a:gd name="connsiteY1" fmla="*/ 29830 h 4486529"/>
              <a:gd name="connsiteX2" fmla="*/ 4742784 w 4742784"/>
              <a:gd name="connsiteY2" fmla="*/ 998540 h 4486529"/>
              <a:gd name="connsiteX3" fmla="*/ 4742784 w 4742784"/>
              <a:gd name="connsiteY3" fmla="*/ 4486529 h 4486529"/>
              <a:gd name="connsiteX4" fmla="*/ 742284 w 4742784"/>
              <a:gd name="connsiteY4" fmla="*/ 4486529 h 4486529"/>
              <a:gd name="connsiteX5" fmla="*/ 29830 w 4742784"/>
              <a:gd name="connsiteY5" fmla="*/ 3774075 h 4486529"/>
              <a:gd name="connsiteX6" fmla="*/ 29830 w 4742784"/>
              <a:gd name="connsiteY6" fmla="*/ 3630043 h 4486529"/>
              <a:gd name="connsiteX7" fmla="*/ 3630042 w 4742784"/>
              <a:gd name="connsiteY7" fmla="*/ 29830 h 4486529"/>
              <a:gd name="connsiteX8" fmla="*/ 3702058 w 4742784"/>
              <a:gd name="connsiteY8" fmla="*/ 0 h 448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2784" h="4486529">
                <a:moveTo>
                  <a:pt x="3702058" y="0"/>
                </a:moveTo>
                <a:cubicBezTo>
                  <a:pt x="3728123" y="1"/>
                  <a:pt x="3754187" y="9943"/>
                  <a:pt x="3774074" y="29830"/>
                </a:cubicBezTo>
                <a:lnTo>
                  <a:pt x="4742784" y="998540"/>
                </a:lnTo>
                <a:lnTo>
                  <a:pt x="4742784" y="4486529"/>
                </a:lnTo>
                <a:lnTo>
                  <a:pt x="742284" y="4486529"/>
                </a:lnTo>
                <a:lnTo>
                  <a:pt x="29830" y="3774075"/>
                </a:lnTo>
                <a:cubicBezTo>
                  <a:pt x="-9944" y="3734301"/>
                  <a:pt x="-9944" y="3669816"/>
                  <a:pt x="29830" y="3630043"/>
                </a:cubicBezTo>
                <a:lnTo>
                  <a:pt x="3630042" y="29830"/>
                </a:lnTo>
                <a:cubicBezTo>
                  <a:pt x="3649929" y="9943"/>
                  <a:pt x="3675993" y="0"/>
                  <a:pt x="370205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7F73">
                  <a:alpha val="60000"/>
                </a:srgbClr>
              </a:gs>
              <a:gs pos="91000">
                <a:srgbClr val="004F4B"/>
              </a:gs>
            </a:gsLst>
            <a:lin ang="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5" name="Полилиния 4">
            <a:extLst>
              <a:ext uri="{FF2B5EF4-FFF2-40B4-BE49-F238E27FC236}">
                <a16:creationId xmlns:a16="http://schemas.microsoft.com/office/drawing/2014/main" id="{D48DD9A1-1D3B-8740-8369-4EA1DA37757C}"/>
              </a:ext>
            </a:extLst>
          </p:cNvPr>
          <p:cNvSpPr/>
          <p:nvPr/>
        </p:nvSpPr>
        <p:spPr bwMode="auto">
          <a:xfrm rot="18900000" flipH="1">
            <a:off x="6684873" y="-1089129"/>
            <a:ext cx="2090746" cy="2348767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00786D"/>
              </a:gs>
              <a:gs pos="10000">
                <a:srgbClr val="004F4B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Segoe UI" pitchFamily="34" charset="0"/>
            </a:endParaRPr>
          </a:p>
          <a:p>
            <a:pPr lvl="0"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C5F284-DD10-0649-AC3B-7B15608CDF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rtl="0"/>
            <a:r>
              <a:rPr lang="ko-KR">
                <a:solidFill>
                  <a:srgbClr val="93EA2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실행 방식:</a:t>
            </a:r>
            <a:b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ko-KR">
                <a:latin typeface="Malgun Gothic" panose="020B0503020000020004" pitchFamily="34" charset="-127"/>
                <a:ea typeface="Malgun Gothic" panose="020B0503020000020004" pitchFamily="34" charset="-127"/>
              </a:rPr>
              <a:t>NIST Cybersecurity Framework</a:t>
            </a:r>
          </a:p>
        </p:txBody>
      </p:sp>
    </p:spTree>
    <p:extLst>
      <p:ext uri="{BB962C8B-B14F-4D97-AF65-F5344CB8AC3E}">
        <p14:creationId xmlns:p14="http://schemas.microsoft.com/office/powerpoint/2010/main" val="5129897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ey slide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2.xml><?xml version="1.0" encoding="utf-8"?>
<a:theme xmlns:a="http://schemas.openxmlformats.org/drawingml/2006/main" name="Content  slide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6710CDD2704A41B8A8CA704C6DEE5B" ma:contentTypeVersion="1" ma:contentTypeDescription="Create a new document." ma:contentTypeScope="" ma:versionID="20fd0a25648448b850e769b3a741c7f8">
  <xsd:schema xmlns:xsd="http://www.w3.org/2001/XMLSchema" xmlns:xs="http://www.w3.org/2001/XMLSchema" xmlns:p="http://schemas.microsoft.com/office/2006/metadata/properties" xmlns:ns2="38343d04-c021-4377-b20f-cd7a1f50fbe8" targetNamespace="http://schemas.microsoft.com/office/2006/metadata/properties" ma:root="true" ma:fieldsID="07a48cb9e9d4e30915f12b9a954d2f7a" ns2:_="">
    <xsd:import namespace="38343d04-c021-4377-b20f-cd7a1f50fbe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343d04-c021-4377-b20f-cd7a1f50fbe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C39AA7-EB4B-4889-9FB7-D13BB39487BC}">
  <ds:schemaRefs>
    <ds:schemaRef ds:uri="http://purl.org/dc/terms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8d8f1076-d83c-44b2-9ca3-2070026205ff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29435cc8-1857-4dea-ab51-de7ef4d18d75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3CB6D5-F0DB-4483-A6CF-2418B41F5C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8343d04-c021-4377-b20f-cd7a1f50fb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BD9305-F2A6-4227-837C-B4043BC74E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14054</TotalTime>
  <Words>1694</Words>
  <Application>Microsoft Office PowerPoint</Application>
  <PresentationFormat>화면 슬라이드 쇼(16:9)</PresentationFormat>
  <Paragraphs>359</Paragraphs>
  <Slides>24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Apple SD Gothic Neo</vt:lpstr>
      <vt:lpstr>맑은 고딕</vt:lpstr>
      <vt:lpstr>맑은 고딕</vt:lpstr>
      <vt:lpstr>Arial</vt:lpstr>
      <vt:lpstr>Calibri</vt:lpstr>
      <vt:lpstr>Segoe UI</vt:lpstr>
      <vt:lpstr>Tahoma</vt:lpstr>
      <vt:lpstr>Key slides</vt:lpstr>
      <vt:lpstr>Content  slides</vt:lpstr>
      <vt:lpstr>PowerPoint 프레젠테이션</vt:lpstr>
      <vt:lpstr>PowerPoint 프레젠테이션</vt:lpstr>
      <vt:lpstr>PowerPoint 프레젠테이션</vt:lpstr>
      <vt:lpstr>포인트 슬라이드로 이동</vt:lpstr>
      <vt:lpstr>디지털 복원력 강화 </vt:lpstr>
      <vt:lpstr>위협  환경 </vt:lpstr>
      <vt:lpstr>Veeam의 최신 조언</vt:lpstr>
      <vt:lpstr>Veeam의 최신 조언</vt:lpstr>
      <vt:lpstr>PowerPoint 프레젠테이션</vt:lpstr>
      <vt:lpstr>프레임워크의 랜섬웨어 기능</vt:lpstr>
      <vt:lpstr>사이버 보안 방어 전략</vt:lpstr>
      <vt:lpstr>NIST 사이버보안 프레임워크 + Veeam</vt:lpstr>
      <vt:lpstr>암호화: 꼭 필요한 보호 방법</vt:lpstr>
      <vt:lpstr>복원력이 탁월한 백업</vt:lpstr>
      <vt:lpstr>PowerPoint 프레젠테이션</vt:lpstr>
      <vt:lpstr>PowerPoint 프레젠테이션</vt:lpstr>
      <vt:lpstr>모범 사례: 강화된 리포지토리 및 용량 계층 </vt:lpstr>
      <vt:lpstr>변경할 수 없는 백업</vt:lpstr>
      <vt:lpstr>클라우드에서 변경할 수 없는 백업</vt:lpstr>
      <vt:lpstr>오프라인, 변경 불가능, 물리적으로 격리</vt:lpstr>
      <vt:lpstr>고객 사례: 비용 효율적인 DR 구축</vt:lpstr>
      <vt:lpstr>고객 사례: DR 구축 및 Cloud 소산</vt:lpstr>
      <vt:lpstr>Veeam 은…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Rachinskaya</dc:creator>
  <cp:lastModifiedBy>YoonSeok Eo</cp:lastModifiedBy>
  <cp:revision>369</cp:revision>
  <cp:lastPrinted>2017-05-13T15:11:09Z</cp:lastPrinted>
  <dcterms:created xsi:type="dcterms:W3CDTF">2018-09-26T10:35:07Z</dcterms:created>
  <dcterms:modified xsi:type="dcterms:W3CDTF">2021-12-15T04:32:25Z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/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>263;#All Solutions|c9767bc9-9e10-4aa9-8cdd-5882c5154d8e</vt:lpwstr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0x010100EE6710CDD2704A41B8A8CA704C6DEE5B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110;#Internal (Veeam)|70588c4f-df11-4018-95c2-d32a8f0632bb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>259;#N/A|b72144cb-7888-4a2d-81fa-9da212a1619f</vt:lpwstr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/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>151;#N/A|13c94ca0-6b62-49d8-bd25-c160e52d2f21</vt:lpwstr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1ac20b7d-ec00-4dbe-aef2-b76d891967eb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  <property fmtid="{D5CDD505-2E9C-101B-9397-08002B2CF9AE}" pid="81" name="c07b6a7c25d340ec8c290ead2d7d00b1">
    <vt:lpwstr/>
  </property>
  <property fmtid="{D5CDD505-2E9C-101B-9397-08002B2CF9AE}" pid="82" name="k2148110fdb94449a6b87b8849495725">
    <vt:lpwstr/>
  </property>
  <property fmtid="{D5CDD505-2E9C-101B-9397-08002B2CF9AE}" pid="83" name="ECMFlyerType">
    <vt:lpwstr/>
  </property>
  <property fmtid="{D5CDD505-2E9C-101B-9397-08002B2CF9AE}" pid="84" name="ECMWebinarType">
    <vt:lpwstr/>
  </property>
  <property fmtid="{D5CDD505-2E9C-101B-9397-08002B2CF9AE}" pid="85" name="o86f45d8573047a98345fda25e79eb23">
    <vt:lpwstr/>
  </property>
  <property fmtid="{D5CDD505-2E9C-101B-9397-08002B2CF9AE}" pid="86" name="b3717f551f6a4808b617198e71622fc9">
    <vt:lpwstr/>
  </property>
  <property fmtid="{D5CDD505-2E9C-101B-9397-08002B2CF9AE}" pid="87" name="ECMPlaybookType">
    <vt:lpwstr/>
  </property>
  <property fmtid="{D5CDD505-2E9C-101B-9397-08002B2CF9AE}" pid="88" name="ECMFAQType">
    <vt:lpwstr/>
  </property>
</Properties>
</file>